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 id="2147483689" r:id="rId5"/>
    <p:sldMasterId id="2147483695" r:id="rId6"/>
    <p:sldMasterId id="2147483678" r:id="rId7"/>
  </p:sldMasterIdLst>
  <p:notesMasterIdLst>
    <p:notesMasterId r:id="rId22"/>
  </p:notesMasterIdLst>
  <p:handoutMasterIdLst>
    <p:handoutMasterId r:id="rId23"/>
  </p:handoutMasterIdLst>
  <p:sldIdLst>
    <p:sldId id="258" r:id="rId8"/>
    <p:sldId id="306" r:id="rId9"/>
    <p:sldId id="283" r:id="rId10"/>
    <p:sldId id="284" r:id="rId11"/>
    <p:sldId id="303" r:id="rId12"/>
    <p:sldId id="304" r:id="rId13"/>
    <p:sldId id="305" r:id="rId14"/>
    <p:sldId id="292" r:id="rId15"/>
    <p:sldId id="297" r:id="rId16"/>
    <p:sldId id="308" r:id="rId17"/>
    <p:sldId id="299" r:id="rId18"/>
    <p:sldId id="298" r:id="rId19"/>
    <p:sldId id="300"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9FAAC-CECC-4362-8A61-0210F6088EE3}" v="12" dt="2023-10-06T19:58:47.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2712" autoAdjust="0"/>
  </p:normalViewPr>
  <p:slideViewPr>
    <p:cSldViewPr snapToGrid="0">
      <p:cViewPr varScale="1">
        <p:scale>
          <a:sx n="106" d="100"/>
          <a:sy n="106" d="100"/>
        </p:scale>
        <p:origin x="125" y="77"/>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37" d="100"/>
          <a:sy n="137" d="100"/>
        </p:scale>
        <p:origin x="305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ie McGowan" userId="56c9a9d0-0c0d-4ef6-b469-adf1405bd113" providerId="ADAL" clId="{1689FAAC-CECC-4362-8A61-0210F6088EE3}"/>
    <pc:docChg chg="undo custSel addSld delSld modSld sldOrd">
      <pc:chgData name="Leslie McGowan" userId="56c9a9d0-0c0d-4ef6-b469-adf1405bd113" providerId="ADAL" clId="{1689FAAC-CECC-4362-8A61-0210F6088EE3}" dt="2023-10-06T19:59:27.668" v="1345" actId="14100"/>
      <pc:docMkLst>
        <pc:docMk/>
      </pc:docMkLst>
      <pc:sldChg chg="addSp delSp modSp mod">
        <pc:chgData name="Leslie McGowan" userId="56c9a9d0-0c0d-4ef6-b469-adf1405bd113" providerId="ADAL" clId="{1689FAAC-CECC-4362-8A61-0210F6088EE3}" dt="2023-10-06T19:06:40.923" v="725" actId="255"/>
        <pc:sldMkLst>
          <pc:docMk/>
          <pc:sldMk cId="1623401287" sldId="258"/>
        </pc:sldMkLst>
        <pc:spChg chg="del">
          <ac:chgData name="Leslie McGowan" userId="56c9a9d0-0c0d-4ef6-b469-adf1405bd113" providerId="ADAL" clId="{1689FAAC-CECC-4362-8A61-0210F6088EE3}" dt="2023-10-06T19:03:58.636" v="572" actId="478"/>
          <ac:spMkLst>
            <pc:docMk/>
            <pc:sldMk cId="1623401287" sldId="258"/>
            <ac:spMk id="3" creationId="{DC8E9D60-FFF8-114F-981E-C940C1CE06F7}"/>
          </ac:spMkLst>
        </pc:spChg>
        <pc:spChg chg="add del mod">
          <ac:chgData name="Leslie McGowan" userId="56c9a9d0-0c0d-4ef6-b469-adf1405bd113" providerId="ADAL" clId="{1689FAAC-CECC-4362-8A61-0210F6088EE3}" dt="2023-10-06T19:03:51.337" v="570" actId="478"/>
          <ac:spMkLst>
            <pc:docMk/>
            <pc:sldMk cId="1623401287" sldId="258"/>
            <ac:spMk id="4" creationId="{6277C76B-FCEC-2CD7-3974-E9A96EAA7D1E}"/>
          </ac:spMkLst>
        </pc:spChg>
        <pc:spChg chg="add mod">
          <ac:chgData name="Leslie McGowan" userId="56c9a9d0-0c0d-4ef6-b469-adf1405bd113" providerId="ADAL" clId="{1689FAAC-CECC-4362-8A61-0210F6088EE3}" dt="2023-10-06T19:06:40.923" v="725" actId="255"/>
          <ac:spMkLst>
            <pc:docMk/>
            <pc:sldMk cId="1623401287" sldId="258"/>
            <ac:spMk id="7" creationId="{995C9046-5423-8DC6-7EEF-52197E574DC6}"/>
          </ac:spMkLst>
        </pc:spChg>
        <pc:picChg chg="add del mod ord">
          <ac:chgData name="Leslie McGowan" userId="56c9a9d0-0c0d-4ef6-b469-adf1405bd113" providerId="ADAL" clId="{1689FAAC-CECC-4362-8A61-0210F6088EE3}" dt="2023-10-06T19:04:56.294" v="606" actId="478"/>
          <ac:picMkLst>
            <pc:docMk/>
            <pc:sldMk cId="1623401287" sldId="258"/>
            <ac:picMk id="5" creationId="{4C6DEFAA-9A75-9E0F-F380-27817DA3605A}"/>
          </ac:picMkLst>
        </pc:picChg>
        <pc:picChg chg="add mod">
          <ac:chgData name="Leslie McGowan" userId="56c9a9d0-0c0d-4ef6-b469-adf1405bd113" providerId="ADAL" clId="{1689FAAC-CECC-4362-8A61-0210F6088EE3}" dt="2023-10-06T19:06:24.369" v="721" actId="1076"/>
          <ac:picMkLst>
            <pc:docMk/>
            <pc:sldMk cId="1623401287" sldId="258"/>
            <ac:picMk id="8" creationId="{5A23ECAE-CEAC-B0AB-CB86-87EFCD75B98E}"/>
          </ac:picMkLst>
        </pc:picChg>
        <pc:picChg chg="del">
          <ac:chgData name="Leslie McGowan" userId="56c9a9d0-0c0d-4ef6-b469-adf1405bd113" providerId="ADAL" clId="{1689FAAC-CECC-4362-8A61-0210F6088EE3}" dt="2023-10-06T19:03:47.433" v="569" actId="478"/>
          <ac:picMkLst>
            <pc:docMk/>
            <pc:sldMk cId="1623401287" sldId="258"/>
            <ac:picMk id="16" creationId="{24B9A184-CFF0-E4F4-9F2B-7B692463A771}"/>
          </ac:picMkLst>
        </pc:picChg>
      </pc:sldChg>
      <pc:sldChg chg="modSp mod">
        <pc:chgData name="Leslie McGowan" userId="56c9a9d0-0c0d-4ef6-b469-adf1405bd113" providerId="ADAL" clId="{1689FAAC-CECC-4362-8A61-0210F6088EE3}" dt="2023-10-06T19:10:07.910" v="763" actId="1076"/>
        <pc:sldMkLst>
          <pc:docMk/>
          <pc:sldMk cId="3122089609" sldId="283"/>
        </pc:sldMkLst>
        <pc:spChg chg="mod">
          <ac:chgData name="Leslie McGowan" userId="56c9a9d0-0c0d-4ef6-b469-adf1405bd113" providerId="ADAL" clId="{1689FAAC-CECC-4362-8A61-0210F6088EE3}" dt="2023-10-06T19:10:07.910" v="763" actId="1076"/>
          <ac:spMkLst>
            <pc:docMk/>
            <pc:sldMk cId="3122089609" sldId="283"/>
            <ac:spMk id="4" creationId="{0C24C625-4CBB-CF21-821B-3D5B7A3112AC}"/>
          </ac:spMkLst>
        </pc:spChg>
        <pc:spChg chg="mod">
          <ac:chgData name="Leslie McGowan" userId="56c9a9d0-0c0d-4ef6-b469-adf1405bd113" providerId="ADAL" clId="{1689FAAC-CECC-4362-8A61-0210F6088EE3}" dt="2023-10-06T19:10:05.893" v="762" actId="1076"/>
          <ac:spMkLst>
            <pc:docMk/>
            <pc:sldMk cId="3122089609" sldId="283"/>
            <ac:spMk id="24" creationId="{4D35A771-75A4-0B0D-18EE-46D069BCFFE0}"/>
          </ac:spMkLst>
        </pc:spChg>
      </pc:sldChg>
      <pc:sldChg chg="modSp mod">
        <pc:chgData name="Leslie McGowan" userId="56c9a9d0-0c0d-4ef6-b469-adf1405bd113" providerId="ADAL" clId="{1689FAAC-CECC-4362-8A61-0210F6088EE3}" dt="2023-10-06T19:10:16.088" v="764" actId="20577"/>
        <pc:sldMkLst>
          <pc:docMk/>
          <pc:sldMk cId="3379801286" sldId="284"/>
        </pc:sldMkLst>
        <pc:spChg chg="mod">
          <ac:chgData name="Leslie McGowan" userId="56c9a9d0-0c0d-4ef6-b469-adf1405bd113" providerId="ADAL" clId="{1689FAAC-CECC-4362-8A61-0210F6088EE3}" dt="2023-10-06T19:10:16.088" v="764" actId="20577"/>
          <ac:spMkLst>
            <pc:docMk/>
            <pc:sldMk cId="3379801286" sldId="284"/>
            <ac:spMk id="4" creationId="{4BAD3AFC-E067-DBD1-CE32-AB4FB3B10AD6}"/>
          </ac:spMkLst>
        </pc:spChg>
      </pc:sldChg>
      <pc:sldChg chg="modSp mod">
        <pc:chgData name="Leslie McGowan" userId="56c9a9d0-0c0d-4ef6-b469-adf1405bd113" providerId="ADAL" clId="{1689FAAC-CECC-4362-8A61-0210F6088EE3}" dt="2023-10-06T19:15:31.033" v="777" actId="122"/>
        <pc:sldMkLst>
          <pc:docMk/>
          <pc:sldMk cId="689657904" sldId="292"/>
        </pc:sldMkLst>
        <pc:spChg chg="mod">
          <ac:chgData name="Leslie McGowan" userId="56c9a9d0-0c0d-4ef6-b469-adf1405bd113" providerId="ADAL" clId="{1689FAAC-CECC-4362-8A61-0210F6088EE3}" dt="2023-10-06T19:15:31.033" v="777" actId="122"/>
          <ac:spMkLst>
            <pc:docMk/>
            <pc:sldMk cId="689657904" sldId="292"/>
            <ac:spMk id="18" creationId="{DC8769CE-67D8-5E3D-7EB6-B5CE1064DDA8}"/>
          </ac:spMkLst>
        </pc:spChg>
      </pc:sldChg>
      <pc:sldChg chg="addSp delSp modSp del mod">
        <pc:chgData name="Leslie McGowan" userId="56c9a9d0-0c0d-4ef6-b469-adf1405bd113" providerId="ADAL" clId="{1689FAAC-CECC-4362-8A61-0210F6088EE3}" dt="2023-10-06T19:14:36.202" v="774" actId="2696"/>
        <pc:sldMkLst>
          <pc:docMk/>
          <pc:sldMk cId="4073860740" sldId="295"/>
        </pc:sldMkLst>
        <pc:spChg chg="mod">
          <ac:chgData name="Leslie McGowan" userId="56c9a9d0-0c0d-4ef6-b469-adf1405bd113" providerId="ADAL" clId="{1689FAAC-CECC-4362-8A61-0210F6088EE3}" dt="2023-10-06T13:04:40.644" v="6" actId="1076"/>
          <ac:spMkLst>
            <pc:docMk/>
            <pc:sldMk cId="4073860740" sldId="295"/>
            <ac:spMk id="18" creationId="{6F6A1BEE-8FC9-08A2-80DD-E91985D8082F}"/>
          </ac:spMkLst>
        </pc:spChg>
        <pc:spChg chg="del">
          <ac:chgData name="Leslie McGowan" userId="56c9a9d0-0c0d-4ef6-b469-adf1405bd113" providerId="ADAL" clId="{1689FAAC-CECC-4362-8A61-0210F6088EE3}" dt="2023-10-06T13:04:36.096" v="5" actId="478"/>
          <ac:spMkLst>
            <pc:docMk/>
            <pc:sldMk cId="4073860740" sldId="295"/>
            <ac:spMk id="28" creationId="{D1CCA68D-0DE1-CC2F-F155-7EE598FE2CEF}"/>
          </ac:spMkLst>
        </pc:spChg>
        <pc:spChg chg="mod">
          <ac:chgData name="Leslie McGowan" userId="56c9a9d0-0c0d-4ef6-b469-adf1405bd113" providerId="ADAL" clId="{1689FAAC-CECC-4362-8A61-0210F6088EE3}" dt="2023-10-06T13:05:23.694" v="16" actId="6549"/>
          <ac:spMkLst>
            <pc:docMk/>
            <pc:sldMk cId="4073860740" sldId="295"/>
            <ac:spMk id="29" creationId="{DCE88163-AA27-B339-F2E4-CDEC5449CF9B}"/>
          </ac:spMkLst>
        </pc:spChg>
        <pc:spChg chg="del">
          <ac:chgData name="Leslie McGowan" userId="56c9a9d0-0c0d-4ef6-b469-adf1405bd113" providerId="ADAL" clId="{1689FAAC-CECC-4362-8A61-0210F6088EE3}" dt="2023-10-05T18:33:47.598" v="0" actId="478"/>
          <ac:spMkLst>
            <pc:docMk/>
            <pc:sldMk cId="4073860740" sldId="295"/>
            <ac:spMk id="30" creationId="{944078DC-8643-0DA7-53A8-0B2962252D15}"/>
          </ac:spMkLst>
        </pc:spChg>
        <pc:spChg chg="del">
          <ac:chgData name="Leslie McGowan" userId="56c9a9d0-0c0d-4ef6-b469-adf1405bd113" providerId="ADAL" clId="{1689FAAC-CECC-4362-8A61-0210F6088EE3}" dt="2023-10-05T18:33:51.103" v="1" actId="478"/>
          <ac:spMkLst>
            <pc:docMk/>
            <pc:sldMk cId="4073860740" sldId="295"/>
            <ac:spMk id="31" creationId="{A8024125-BBD4-A837-37C1-94FBC1250DAD}"/>
          </ac:spMkLst>
        </pc:spChg>
        <pc:picChg chg="add mod">
          <ac:chgData name="Leslie McGowan" userId="56c9a9d0-0c0d-4ef6-b469-adf1405bd113" providerId="ADAL" clId="{1689FAAC-CECC-4362-8A61-0210F6088EE3}" dt="2023-10-06T13:51:05.308" v="565" actId="1076"/>
          <ac:picMkLst>
            <pc:docMk/>
            <pc:sldMk cId="4073860740" sldId="295"/>
            <ac:picMk id="2" creationId="{C9AA37F4-7433-18B8-F0B3-CE9F80BE4EED}"/>
          </ac:picMkLst>
        </pc:picChg>
        <pc:picChg chg="del mod">
          <ac:chgData name="Leslie McGowan" userId="56c9a9d0-0c0d-4ef6-b469-adf1405bd113" providerId="ADAL" clId="{1689FAAC-CECC-4362-8A61-0210F6088EE3}" dt="2023-10-06T13:50:58.058" v="562" actId="478"/>
          <ac:picMkLst>
            <pc:docMk/>
            <pc:sldMk cId="4073860740" sldId="295"/>
            <ac:picMk id="22" creationId="{27632602-6C3F-1208-C1AE-105764A4E67C}"/>
          </ac:picMkLst>
        </pc:picChg>
      </pc:sldChg>
      <pc:sldChg chg="addSp delSp modSp mod">
        <pc:chgData name="Leslie McGowan" userId="56c9a9d0-0c0d-4ef6-b469-adf1405bd113" providerId="ADAL" clId="{1689FAAC-CECC-4362-8A61-0210F6088EE3}" dt="2023-10-06T13:51:35.992" v="566" actId="478"/>
        <pc:sldMkLst>
          <pc:docMk/>
          <pc:sldMk cId="213570192" sldId="297"/>
        </pc:sldMkLst>
        <pc:spChg chg="add del mod">
          <ac:chgData name="Leslie McGowan" userId="56c9a9d0-0c0d-4ef6-b469-adf1405bd113" providerId="ADAL" clId="{1689FAAC-CECC-4362-8A61-0210F6088EE3}" dt="2023-10-06T13:49:37.949" v="507" actId="478"/>
          <ac:spMkLst>
            <pc:docMk/>
            <pc:sldMk cId="213570192" sldId="297"/>
            <ac:spMk id="2" creationId="{FE94D8E2-AB50-CCC3-51CA-4D82E9553A21}"/>
          </ac:spMkLst>
        </pc:spChg>
        <pc:spChg chg="mod">
          <ac:chgData name="Leslie McGowan" userId="56c9a9d0-0c0d-4ef6-b469-adf1405bd113" providerId="ADAL" clId="{1689FAAC-CECC-4362-8A61-0210F6088EE3}" dt="2023-10-06T13:49:58.869" v="557" actId="20577"/>
          <ac:spMkLst>
            <pc:docMk/>
            <pc:sldMk cId="213570192" sldId="297"/>
            <ac:spMk id="3" creationId="{4F2C5EB5-8B5D-6900-DC6E-5E9D8D717B70}"/>
          </ac:spMkLst>
        </pc:spChg>
        <pc:picChg chg="add del mod">
          <ac:chgData name="Leslie McGowan" userId="56c9a9d0-0c0d-4ef6-b469-adf1405bd113" providerId="ADAL" clId="{1689FAAC-CECC-4362-8A61-0210F6088EE3}" dt="2023-10-06T13:51:35.992" v="566" actId="478"/>
          <ac:picMkLst>
            <pc:docMk/>
            <pc:sldMk cId="213570192" sldId="297"/>
            <ac:picMk id="5" creationId="{C33E52BF-92E9-447A-F42D-7049DC41C3B0}"/>
          </ac:picMkLst>
        </pc:picChg>
      </pc:sldChg>
      <pc:sldChg chg="addSp modSp mod">
        <pc:chgData name="Leslie McGowan" userId="56c9a9d0-0c0d-4ef6-b469-adf1405bd113" providerId="ADAL" clId="{1689FAAC-CECC-4362-8A61-0210F6088EE3}" dt="2023-10-06T19:45:53.793" v="953" actId="1076"/>
        <pc:sldMkLst>
          <pc:docMk/>
          <pc:sldMk cId="2878850959" sldId="298"/>
        </pc:sldMkLst>
        <pc:spChg chg="mod">
          <ac:chgData name="Leslie McGowan" userId="56c9a9d0-0c0d-4ef6-b469-adf1405bd113" providerId="ADAL" clId="{1689FAAC-CECC-4362-8A61-0210F6088EE3}" dt="2023-10-06T19:45:46.488" v="952" actId="1076"/>
          <ac:spMkLst>
            <pc:docMk/>
            <pc:sldMk cId="2878850959" sldId="298"/>
            <ac:spMk id="3" creationId="{B65AD8F0-8380-A053-723F-E3F76C3BE5E0}"/>
          </ac:spMkLst>
        </pc:spChg>
        <pc:spChg chg="mod">
          <ac:chgData name="Leslie McGowan" userId="56c9a9d0-0c0d-4ef6-b469-adf1405bd113" providerId="ADAL" clId="{1689FAAC-CECC-4362-8A61-0210F6088EE3}" dt="2023-10-06T19:45:53.793" v="953" actId="1076"/>
          <ac:spMkLst>
            <pc:docMk/>
            <pc:sldMk cId="2878850959" sldId="298"/>
            <ac:spMk id="8" creationId="{7229F740-FD07-19A0-3BD5-0E80263BF16D}"/>
          </ac:spMkLst>
        </pc:spChg>
        <pc:picChg chg="add mod">
          <ac:chgData name="Leslie McGowan" userId="56c9a9d0-0c0d-4ef6-b469-adf1405bd113" providerId="ADAL" clId="{1689FAAC-CECC-4362-8A61-0210F6088EE3}" dt="2023-10-06T19:45:40.563" v="950" actId="1076"/>
          <ac:picMkLst>
            <pc:docMk/>
            <pc:sldMk cId="2878850959" sldId="298"/>
            <ac:picMk id="4" creationId="{168D3FDF-2423-0771-047F-762BE9582CC4}"/>
          </ac:picMkLst>
        </pc:picChg>
      </pc:sldChg>
      <pc:sldChg chg="addSp delSp modSp new mod ord">
        <pc:chgData name="Leslie McGowan" userId="56c9a9d0-0c0d-4ef6-b469-adf1405bd113" providerId="ADAL" clId="{1689FAAC-CECC-4362-8A61-0210F6088EE3}" dt="2023-10-06T19:58:01.286" v="1204" actId="931"/>
        <pc:sldMkLst>
          <pc:docMk/>
          <pc:sldMk cId="2966063359" sldId="299"/>
        </pc:sldMkLst>
        <pc:spChg chg="del">
          <ac:chgData name="Leslie McGowan" userId="56c9a9d0-0c0d-4ef6-b469-adf1405bd113" providerId="ADAL" clId="{1689FAAC-CECC-4362-8A61-0210F6088EE3}" dt="2023-10-06T19:58:01.286" v="1204" actId="931"/>
          <ac:spMkLst>
            <pc:docMk/>
            <pc:sldMk cId="2966063359" sldId="299"/>
            <ac:spMk id="2" creationId="{EB769F60-9B81-CAF4-2728-C121443DE088}"/>
          </ac:spMkLst>
        </pc:spChg>
        <pc:spChg chg="mod">
          <ac:chgData name="Leslie McGowan" userId="56c9a9d0-0c0d-4ef6-b469-adf1405bd113" providerId="ADAL" clId="{1689FAAC-CECC-4362-8A61-0210F6088EE3}" dt="2023-10-06T19:56:41.559" v="1028" actId="20577"/>
          <ac:spMkLst>
            <pc:docMk/>
            <pc:sldMk cId="2966063359" sldId="299"/>
            <ac:spMk id="3" creationId="{5158DF03-D625-0D35-FD9B-370D13243611}"/>
          </ac:spMkLst>
        </pc:spChg>
        <pc:spChg chg="mod">
          <ac:chgData name="Leslie McGowan" userId="56c9a9d0-0c0d-4ef6-b469-adf1405bd113" providerId="ADAL" clId="{1689FAAC-CECC-4362-8A61-0210F6088EE3}" dt="2023-10-06T19:57:17.817" v="1203" actId="20577"/>
          <ac:spMkLst>
            <pc:docMk/>
            <pc:sldMk cId="2966063359" sldId="299"/>
            <ac:spMk id="4" creationId="{027478EE-EA26-D182-0349-D80A7E42A401}"/>
          </ac:spMkLst>
        </pc:spChg>
        <pc:spChg chg="del">
          <ac:chgData name="Leslie McGowan" userId="56c9a9d0-0c0d-4ef6-b469-adf1405bd113" providerId="ADAL" clId="{1689FAAC-CECC-4362-8A61-0210F6088EE3}" dt="2023-10-06T13:16:10.877" v="286" actId="478"/>
          <ac:spMkLst>
            <pc:docMk/>
            <pc:sldMk cId="2966063359" sldId="299"/>
            <ac:spMk id="5" creationId="{94464630-DF99-2C48-4B45-EBB67448AF66}"/>
          </ac:spMkLst>
        </pc:spChg>
        <pc:spChg chg="del">
          <ac:chgData name="Leslie McGowan" userId="56c9a9d0-0c0d-4ef6-b469-adf1405bd113" providerId="ADAL" clId="{1689FAAC-CECC-4362-8A61-0210F6088EE3}" dt="2023-10-06T13:16:12.200" v="287" actId="478"/>
          <ac:spMkLst>
            <pc:docMk/>
            <pc:sldMk cId="2966063359" sldId="299"/>
            <ac:spMk id="6" creationId="{4E470720-09F8-20BA-60C4-C0BAA64646EE}"/>
          </ac:spMkLst>
        </pc:spChg>
        <pc:picChg chg="add mod">
          <ac:chgData name="Leslie McGowan" userId="56c9a9d0-0c0d-4ef6-b469-adf1405bd113" providerId="ADAL" clId="{1689FAAC-CECC-4362-8A61-0210F6088EE3}" dt="2023-10-06T19:58:01.286" v="1204" actId="931"/>
          <ac:picMkLst>
            <pc:docMk/>
            <pc:sldMk cId="2966063359" sldId="299"/>
            <ac:picMk id="6" creationId="{912BBECC-112A-C2BB-656A-351D5C7C8591}"/>
          </ac:picMkLst>
        </pc:picChg>
      </pc:sldChg>
      <pc:sldChg chg="delSp modSp new mod">
        <pc:chgData name="Leslie McGowan" userId="56c9a9d0-0c0d-4ef6-b469-adf1405bd113" providerId="ADAL" clId="{1689FAAC-CECC-4362-8A61-0210F6088EE3}" dt="2023-10-06T19:59:27.668" v="1345" actId="14100"/>
        <pc:sldMkLst>
          <pc:docMk/>
          <pc:sldMk cId="72035930" sldId="300"/>
        </pc:sldMkLst>
        <pc:spChg chg="del">
          <ac:chgData name="Leslie McGowan" userId="56c9a9d0-0c0d-4ef6-b469-adf1405bd113" providerId="ADAL" clId="{1689FAAC-CECC-4362-8A61-0210F6088EE3}" dt="2023-10-06T19:58:55.200" v="1288" actId="478"/>
          <ac:spMkLst>
            <pc:docMk/>
            <pc:sldMk cId="72035930" sldId="300"/>
            <ac:spMk id="2" creationId="{F18364BC-580F-0B94-CC19-F549D428A753}"/>
          </ac:spMkLst>
        </pc:spChg>
        <pc:spChg chg="mod">
          <ac:chgData name="Leslie McGowan" userId="56c9a9d0-0c0d-4ef6-b469-adf1405bd113" providerId="ADAL" clId="{1689FAAC-CECC-4362-8A61-0210F6088EE3}" dt="2023-10-06T19:59:03.768" v="1291" actId="20577"/>
          <ac:spMkLst>
            <pc:docMk/>
            <pc:sldMk cId="72035930" sldId="300"/>
            <ac:spMk id="3" creationId="{181A8E2B-EF15-AC0E-4001-0AD2E0DEF1E5}"/>
          </ac:spMkLst>
        </pc:spChg>
        <pc:spChg chg="mod">
          <ac:chgData name="Leslie McGowan" userId="56c9a9d0-0c0d-4ef6-b469-adf1405bd113" providerId="ADAL" clId="{1689FAAC-CECC-4362-8A61-0210F6088EE3}" dt="2023-10-06T19:59:27.668" v="1345" actId="14100"/>
          <ac:spMkLst>
            <pc:docMk/>
            <pc:sldMk cId="72035930" sldId="300"/>
            <ac:spMk id="4" creationId="{0B34781E-707F-2996-C1EC-D1B8A6A3D22B}"/>
          </ac:spMkLst>
        </pc:spChg>
        <pc:spChg chg="del mod">
          <ac:chgData name="Leslie McGowan" userId="56c9a9d0-0c0d-4ef6-b469-adf1405bd113" providerId="ADAL" clId="{1689FAAC-CECC-4362-8A61-0210F6088EE3}" dt="2023-10-06T19:58:13.725" v="1205" actId="478"/>
          <ac:spMkLst>
            <pc:docMk/>
            <pc:sldMk cId="72035930" sldId="300"/>
            <ac:spMk id="5" creationId="{253F5998-0716-86FA-7E3C-ED6131D7CCAB}"/>
          </ac:spMkLst>
        </pc:spChg>
        <pc:spChg chg="del">
          <ac:chgData name="Leslie McGowan" userId="56c9a9d0-0c0d-4ef6-b469-adf1405bd113" providerId="ADAL" clId="{1689FAAC-CECC-4362-8A61-0210F6088EE3}" dt="2023-10-06T19:58:14.716" v="1206" actId="478"/>
          <ac:spMkLst>
            <pc:docMk/>
            <pc:sldMk cId="72035930" sldId="300"/>
            <ac:spMk id="6" creationId="{ECAB4EC2-AE41-F196-A1DE-9882C3C6C308}"/>
          </ac:spMkLst>
        </pc:spChg>
      </pc:sldChg>
      <pc:sldChg chg="modSp new del mod ord">
        <pc:chgData name="Leslie McGowan" userId="56c9a9d0-0c0d-4ef6-b469-adf1405bd113" providerId="ADAL" clId="{1689FAAC-CECC-4362-8A61-0210F6088EE3}" dt="2023-10-06T19:56:18.424" v="955" actId="2696"/>
        <pc:sldMkLst>
          <pc:docMk/>
          <pc:sldMk cId="2397151674" sldId="301"/>
        </pc:sldMkLst>
        <pc:spChg chg="mod">
          <ac:chgData name="Leslie McGowan" userId="56c9a9d0-0c0d-4ef6-b469-adf1405bd113" providerId="ADAL" clId="{1689FAAC-CECC-4362-8A61-0210F6088EE3}" dt="2023-10-06T13:23:28.547" v="316" actId="1076"/>
          <ac:spMkLst>
            <pc:docMk/>
            <pc:sldMk cId="2397151674" sldId="301"/>
            <ac:spMk id="2" creationId="{71873610-3D76-183B-82C7-FCAAC087B536}"/>
          </ac:spMkLst>
        </pc:spChg>
        <pc:spChg chg="mod">
          <ac:chgData name="Leslie McGowan" userId="56c9a9d0-0c0d-4ef6-b469-adf1405bd113" providerId="ADAL" clId="{1689FAAC-CECC-4362-8A61-0210F6088EE3}" dt="2023-10-06T13:30:11.027" v="439" actId="20577"/>
          <ac:spMkLst>
            <pc:docMk/>
            <pc:sldMk cId="2397151674" sldId="301"/>
            <ac:spMk id="3" creationId="{C6187AE9-8B8C-1032-43BC-C2ABCFECEE3C}"/>
          </ac:spMkLst>
        </pc:spChg>
        <pc:spChg chg="mod">
          <ac:chgData name="Leslie McGowan" userId="56c9a9d0-0c0d-4ef6-b469-adf1405bd113" providerId="ADAL" clId="{1689FAAC-CECC-4362-8A61-0210F6088EE3}" dt="2023-10-06T13:23:32.387" v="340" actId="20577"/>
          <ac:spMkLst>
            <pc:docMk/>
            <pc:sldMk cId="2397151674" sldId="301"/>
            <ac:spMk id="4" creationId="{F5A72FAD-DD7A-AF3C-6C61-8EE7F7A59EC8}"/>
          </ac:spMkLst>
        </pc:spChg>
        <pc:spChg chg="mod">
          <ac:chgData name="Leslie McGowan" userId="56c9a9d0-0c0d-4ef6-b469-adf1405bd113" providerId="ADAL" clId="{1689FAAC-CECC-4362-8A61-0210F6088EE3}" dt="2023-10-06T13:50:47.578" v="560" actId="27636"/>
          <ac:spMkLst>
            <pc:docMk/>
            <pc:sldMk cId="2397151674" sldId="301"/>
            <ac:spMk id="5" creationId="{AA927EEB-6522-82EF-BABA-4BFFBAABD2A5}"/>
          </ac:spMkLst>
        </pc:spChg>
      </pc:sldChg>
      <pc:sldChg chg="modSp new del mod">
        <pc:chgData name="Leslie McGowan" userId="56c9a9d0-0c0d-4ef6-b469-adf1405bd113" providerId="ADAL" clId="{1689FAAC-CECC-4362-8A61-0210F6088EE3}" dt="2023-10-06T19:13:13.328" v="768" actId="47"/>
        <pc:sldMkLst>
          <pc:docMk/>
          <pc:sldMk cId="3954657288" sldId="302"/>
        </pc:sldMkLst>
        <pc:spChg chg="mod">
          <ac:chgData name="Leslie McGowan" userId="56c9a9d0-0c0d-4ef6-b469-adf1405bd113" providerId="ADAL" clId="{1689FAAC-CECC-4362-8A61-0210F6088EE3}" dt="2023-10-06T19:13:11.552" v="767" actId="27636"/>
          <ac:spMkLst>
            <pc:docMk/>
            <pc:sldMk cId="3954657288" sldId="302"/>
            <ac:spMk id="5" creationId="{E9B6F0BE-1B39-3FA3-E63B-E7C84D1963AD}"/>
          </ac:spMkLst>
        </pc:spChg>
      </pc:sldChg>
      <pc:sldChg chg="modSp add mod">
        <pc:chgData name="Leslie McGowan" userId="56c9a9d0-0c0d-4ef6-b469-adf1405bd113" providerId="ADAL" clId="{1689FAAC-CECC-4362-8A61-0210F6088EE3}" dt="2023-10-06T19:13:24.302" v="772" actId="1076"/>
        <pc:sldMkLst>
          <pc:docMk/>
          <pc:sldMk cId="396917119" sldId="303"/>
        </pc:sldMkLst>
        <pc:spChg chg="mod">
          <ac:chgData name="Leslie McGowan" userId="56c9a9d0-0c0d-4ef6-b469-adf1405bd113" providerId="ADAL" clId="{1689FAAC-CECC-4362-8A61-0210F6088EE3}" dt="2023-10-06T19:13:24.302" v="772" actId="1076"/>
          <ac:spMkLst>
            <pc:docMk/>
            <pc:sldMk cId="396917119" sldId="303"/>
            <ac:spMk id="18" creationId="{664A8285-B79C-FB4E-318F-5FD2FB63358B}"/>
          </ac:spMkLst>
        </pc:spChg>
      </pc:sldChg>
      <pc:sldChg chg="add del">
        <pc:chgData name="Leslie McGowan" userId="56c9a9d0-0c0d-4ef6-b469-adf1405bd113" providerId="ADAL" clId="{1689FAAC-CECC-4362-8A61-0210F6088EE3}" dt="2023-10-06T19:13:19.409" v="771"/>
        <pc:sldMkLst>
          <pc:docMk/>
          <pc:sldMk cId="2685086765" sldId="304"/>
        </pc:sldMkLst>
      </pc:sldChg>
      <pc:sldChg chg="add">
        <pc:chgData name="Leslie McGowan" userId="56c9a9d0-0c0d-4ef6-b469-adf1405bd113" providerId="ADAL" clId="{1689FAAC-CECC-4362-8A61-0210F6088EE3}" dt="2023-10-06T19:14:31.704" v="773"/>
        <pc:sldMkLst>
          <pc:docMk/>
          <pc:sldMk cId="4012936204" sldId="304"/>
        </pc:sldMkLst>
      </pc:sldChg>
      <pc:sldChg chg="modSp add mod">
        <pc:chgData name="Leslie McGowan" userId="56c9a9d0-0c0d-4ef6-b469-adf1405bd113" providerId="ADAL" clId="{1689FAAC-CECC-4362-8A61-0210F6088EE3}" dt="2023-10-06T19:46:21.246" v="954" actId="113"/>
        <pc:sldMkLst>
          <pc:docMk/>
          <pc:sldMk cId="3814807996" sldId="305"/>
        </pc:sldMkLst>
        <pc:spChg chg="mod">
          <ac:chgData name="Leslie McGowan" userId="56c9a9d0-0c0d-4ef6-b469-adf1405bd113" providerId="ADAL" clId="{1689FAAC-CECC-4362-8A61-0210F6088EE3}" dt="2023-10-06T19:46:21.246" v="954" actId="113"/>
          <ac:spMkLst>
            <pc:docMk/>
            <pc:sldMk cId="3814807996" sldId="305"/>
            <ac:spMk id="4" creationId="{B0DAEC40-110D-4F27-C2B2-3840FE6E63FE}"/>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B289B-EB8B-4AF5-86E9-A56262E83517}" type="doc">
      <dgm:prSet loTypeId="urn:microsoft.com/office/officeart/2005/8/layout/vList6" loCatId="list" qsTypeId="urn:microsoft.com/office/officeart/2005/8/quickstyle/3d1" qsCatId="3D" csTypeId="urn:microsoft.com/office/officeart/2005/8/colors/accent0_3" csCatId="mainScheme" phldr="1"/>
      <dgm:spPr/>
      <dgm:t>
        <a:bodyPr/>
        <a:lstStyle/>
        <a:p>
          <a:endParaRPr lang="en-US"/>
        </a:p>
      </dgm:t>
    </dgm:pt>
    <dgm:pt modelId="{745D00FC-81F8-485E-B3A5-F794E130D0F2}">
      <dgm:prSet phldrT="[Text]"/>
      <dgm:spPr>
        <a:blipFill rotWithShape="0">
          <a:blip xmlns:r="http://schemas.openxmlformats.org/officeDocument/2006/relationships" r:embed="rId1"/>
          <a:stretch>
            <a:fillRect/>
          </a:stretch>
        </a:blipFill>
      </dgm:spPr>
      <dgm:t>
        <a:bodyPr/>
        <a:lstStyle/>
        <a:p>
          <a:endParaRPr lang="en-US" b="1" dirty="0">
            <a:latin typeface="Bahnschrift" panose="020B0502040204020203" pitchFamily="34" charset="0"/>
            <a:cs typeface="Arial" panose="020B0604020202020204" pitchFamily="34" charset="0"/>
          </a:endParaRPr>
        </a:p>
      </dgm:t>
      <dgm:extLst>
        <a:ext uri="{E40237B7-FDA0-4F09-8148-C483321AD2D9}">
          <dgm14:cNvPr xmlns:dgm14="http://schemas.microsoft.com/office/drawing/2010/diagram" id="0" name="" title="CMS, Centers for Medicare &amp; Medicaid Services Logo"/>
        </a:ext>
      </dgm:extLst>
    </dgm:pt>
    <dgm:pt modelId="{1ADD3936-B55E-4413-80E9-F43C6025E3C4}" type="parTrans" cxnId="{D1B8341C-13B7-476D-A108-3DEBC20C1741}">
      <dgm:prSet/>
      <dgm:spPr/>
      <dgm:t>
        <a:bodyPr/>
        <a:lstStyle/>
        <a:p>
          <a:endParaRPr lang="en-US"/>
        </a:p>
      </dgm:t>
    </dgm:pt>
    <dgm:pt modelId="{3116BF66-B90D-4C00-8C83-6E070B8D89FE}" type="sibTrans" cxnId="{D1B8341C-13B7-476D-A108-3DEBC20C1741}">
      <dgm:prSet/>
      <dgm:spPr/>
      <dgm:t>
        <a:bodyPr/>
        <a:lstStyle/>
        <a:p>
          <a:endParaRPr lang="en-US"/>
        </a:p>
      </dgm:t>
    </dgm:pt>
    <dgm:pt modelId="{78C44D94-DD8F-49A3-8797-CB0566883C64}">
      <dgm:prSet phldrT="[Text]" custT="1"/>
      <dgm:spPr/>
      <dgm:t>
        <a:bodyPr/>
        <a:lstStyle/>
        <a:p>
          <a:r>
            <a:rPr lang="en-US" sz="1400" dirty="0" smtClean="0">
              <a:latin typeface="Calibri Light" panose="020F0302020204030204" pitchFamily="34" charset="0"/>
              <a:cs typeface="Calibri Light" panose="020F0302020204030204" pitchFamily="34" charset="0"/>
            </a:rPr>
            <a:t>Improve Education/Access to Home Dialysis Modality &amp; Kidney Transplant</a:t>
          </a:r>
          <a:endParaRPr lang="en-US" sz="1400" dirty="0">
            <a:latin typeface="Calibri Light" panose="020F0302020204030204" pitchFamily="34" charset="0"/>
            <a:cs typeface="Calibri Light" panose="020F0302020204030204" pitchFamily="34" charset="0"/>
          </a:endParaRPr>
        </a:p>
      </dgm:t>
    </dgm:pt>
    <dgm:pt modelId="{6D1DF95A-4B12-49B0-B69D-8401E80F1F12}" type="parTrans" cxnId="{8C11D1AA-7DF8-4898-8BEA-172003088864}">
      <dgm:prSet/>
      <dgm:spPr/>
      <dgm:t>
        <a:bodyPr/>
        <a:lstStyle/>
        <a:p>
          <a:endParaRPr lang="en-US"/>
        </a:p>
      </dgm:t>
    </dgm:pt>
    <dgm:pt modelId="{E0C6F231-4E0A-4E93-808C-A4C7E05FB210}" type="sibTrans" cxnId="{8C11D1AA-7DF8-4898-8BEA-172003088864}">
      <dgm:prSet/>
      <dgm:spPr/>
      <dgm:t>
        <a:bodyPr/>
        <a:lstStyle/>
        <a:p>
          <a:endParaRPr lang="en-US"/>
        </a:p>
      </dgm:t>
    </dgm:pt>
    <dgm:pt modelId="{86299F88-C11A-422D-93C7-064FE77766A2}">
      <dgm:prSet phldrT="[Text]"/>
      <dgm:spPr>
        <a:blipFill rotWithShape="0">
          <a:blip xmlns:r="http://schemas.openxmlformats.org/officeDocument/2006/relationships" r:embed="rId2"/>
          <a:stretch>
            <a:fillRect/>
          </a:stretch>
        </a:blipFill>
      </dgm:spPr>
      <dgm:t>
        <a:bodyPr/>
        <a:lstStyle/>
        <a:p>
          <a:r>
            <a:rPr lang="en-US" b="1" dirty="0" smtClean="0">
              <a:latin typeface="Bahnschrift" panose="020B0502040204020203" pitchFamily="34" charset="0"/>
            </a:rPr>
            <a:t> </a:t>
          </a:r>
          <a:r>
            <a:rPr lang="en-US" b="1" dirty="0" smtClean="0"/>
            <a:t> </a:t>
          </a:r>
          <a:endParaRPr lang="en-US" b="1" dirty="0"/>
        </a:p>
      </dgm:t>
      <dgm:extLst>
        <a:ext uri="{E40237B7-FDA0-4F09-8148-C483321AD2D9}">
          <dgm14:cNvPr xmlns:dgm14="http://schemas.microsoft.com/office/drawing/2010/diagram" id="0" name="" title="Advancing American Kidney Health logo"/>
        </a:ext>
      </dgm:extLst>
    </dgm:pt>
    <dgm:pt modelId="{FE239639-8A53-434D-9D6B-1E13A1225472}" type="parTrans" cxnId="{F6A86EDD-4083-495F-A132-43D86C3EDA08}">
      <dgm:prSet/>
      <dgm:spPr/>
      <dgm:t>
        <a:bodyPr/>
        <a:lstStyle/>
        <a:p>
          <a:endParaRPr lang="en-US"/>
        </a:p>
      </dgm:t>
    </dgm:pt>
    <dgm:pt modelId="{59F453C9-0173-4C61-BF3C-B195B2DE2DB4}" type="sibTrans" cxnId="{F6A86EDD-4083-495F-A132-43D86C3EDA08}">
      <dgm:prSet/>
      <dgm:spPr/>
      <dgm:t>
        <a:bodyPr/>
        <a:lstStyle/>
        <a:p>
          <a:endParaRPr lang="en-US"/>
        </a:p>
      </dgm:t>
    </dgm:pt>
    <dgm:pt modelId="{45D8D5A1-82FE-499E-AD9A-40354CA4A465}">
      <dgm:prSet phldrT="[Text]" custT="1"/>
      <dgm:spPr/>
      <dgm:t>
        <a:bodyPr/>
        <a:lstStyle/>
        <a:p>
          <a:r>
            <a:rPr lang="en-US" sz="1600" dirty="0" smtClean="0">
              <a:latin typeface="Calibri Light" panose="020F0302020204030204" pitchFamily="34" charset="0"/>
              <a:cs typeface="Calibri Light" panose="020F0302020204030204" pitchFamily="34" charset="0"/>
            </a:rPr>
            <a:t>Reduce the Risk of Kidney Failure</a:t>
          </a:r>
          <a:endParaRPr lang="en-US" sz="1600" dirty="0">
            <a:latin typeface="Calibri Light" panose="020F0302020204030204" pitchFamily="34" charset="0"/>
            <a:cs typeface="Calibri Light" panose="020F0302020204030204" pitchFamily="34" charset="0"/>
          </a:endParaRPr>
        </a:p>
      </dgm:t>
    </dgm:pt>
    <dgm:pt modelId="{ED267CA0-CA1D-48D3-A422-C5B8540EE7C1}" type="parTrans" cxnId="{749FC6D2-9727-40C9-A434-6BE5F34CD18F}">
      <dgm:prSet/>
      <dgm:spPr/>
      <dgm:t>
        <a:bodyPr/>
        <a:lstStyle/>
        <a:p>
          <a:endParaRPr lang="en-US"/>
        </a:p>
      </dgm:t>
    </dgm:pt>
    <dgm:pt modelId="{0C7BD2CE-904C-42CA-937D-C10F858605AB}" type="sibTrans" cxnId="{749FC6D2-9727-40C9-A434-6BE5F34CD18F}">
      <dgm:prSet/>
      <dgm:spPr/>
      <dgm:t>
        <a:bodyPr/>
        <a:lstStyle/>
        <a:p>
          <a:endParaRPr lang="en-US"/>
        </a:p>
      </dgm:t>
    </dgm:pt>
    <dgm:pt modelId="{4EAA604A-F2AC-4D81-A06A-72811ACDD1F3}">
      <dgm:prSet custT="1"/>
      <dgm:spPr/>
      <dgm:t>
        <a:bodyPr/>
        <a:lstStyle/>
        <a:p>
          <a:r>
            <a:rPr lang="en-US" sz="1400" dirty="0" smtClean="0">
              <a:latin typeface="Calibri Light" panose="020F0302020204030204" pitchFamily="34" charset="0"/>
              <a:cs typeface="Calibri Light" panose="020F0302020204030204" pitchFamily="34" charset="0"/>
            </a:rPr>
            <a:t>Reducing Hospitalizations and ED Visits  </a:t>
          </a:r>
        </a:p>
      </dgm:t>
    </dgm:pt>
    <dgm:pt modelId="{4C5F8F44-17CC-484D-8824-C1DD8B192F3B}" type="parTrans" cxnId="{CDA49075-2897-45D6-9D66-836DC6817834}">
      <dgm:prSet/>
      <dgm:spPr/>
      <dgm:t>
        <a:bodyPr/>
        <a:lstStyle/>
        <a:p>
          <a:endParaRPr lang="en-US"/>
        </a:p>
      </dgm:t>
    </dgm:pt>
    <dgm:pt modelId="{08BA57CE-327F-41D2-B25A-A85CC646BD7D}" type="sibTrans" cxnId="{CDA49075-2897-45D6-9D66-836DC6817834}">
      <dgm:prSet/>
      <dgm:spPr/>
      <dgm:t>
        <a:bodyPr/>
        <a:lstStyle/>
        <a:p>
          <a:endParaRPr lang="en-US"/>
        </a:p>
      </dgm:t>
    </dgm:pt>
    <dgm:pt modelId="{30F9AC8C-B508-49CA-BF04-43F0307D6CF2}">
      <dgm:prSet custT="1"/>
      <dgm:spPr/>
      <dgm:t>
        <a:bodyPr/>
        <a:lstStyle/>
        <a:p>
          <a:r>
            <a:rPr lang="en-US" sz="1400" dirty="0" smtClean="0">
              <a:latin typeface="Calibri Light" panose="020F0302020204030204" pitchFamily="34" charset="0"/>
              <a:cs typeface="Calibri Light" panose="020F0302020204030204" pitchFamily="34" charset="0"/>
            </a:rPr>
            <a:t>Vaccinations</a:t>
          </a:r>
        </a:p>
      </dgm:t>
    </dgm:pt>
    <dgm:pt modelId="{C04AA3AE-7C73-42A5-B770-6DF4B36939D6}" type="parTrans" cxnId="{B60A29C3-B6E2-44B5-9C4D-82E52FC2B682}">
      <dgm:prSet/>
      <dgm:spPr/>
      <dgm:t>
        <a:bodyPr/>
        <a:lstStyle/>
        <a:p>
          <a:endParaRPr lang="en-US"/>
        </a:p>
      </dgm:t>
    </dgm:pt>
    <dgm:pt modelId="{F6FAE870-4993-4E13-B81F-344A5C861469}" type="sibTrans" cxnId="{B60A29C3-B6E2-44B5-9C4D-82E52FC2B682}">
      <dgm:prSet/>
      <dgm:spPr/>
      <dgm:t>
        <a:bodyPr/>
        <a:lstStyle/>
        <a:p>
          <a:endParaRPr lang="en-US"/>
        </a:p>
      </dgm:t>
    </dgm:pt>
    <dgm:pt modelId="{63A30158-50F0-40E8-911D-3A6B86ADFEF8}">
      <dgm:prSet custT="1"/>
      <dgm:spPr/>
      <dgm:t>
        <a:bodyPr/>
        <a:lstStyle/>
        <a:p>
          <a:r>
            <a:rPr lang="en-US" sz="1400" dirty="0" smtClean="0">
              <a:latin typeface="Calibri Light" panose="020F0302020204030204" pitchFamily="34" charset="0"/>
              <a:cs typeface="Calibri Light" panose="020F0302020204030204" pitchFamily="34" charset="0"/>
            </a:rPr>
            <a:t>Pneumococcal | Influenza | COVID-19</a:t>
          </a:r>
          <a:endParaRPr lang="en-US" sz="1400" dirty="0">
            <a:latin typeface="Calibri Light" panose="020F0302020204030204" pitchFamily="34" charset="0"/>
            <a:cs typeface="Calibri Light" panose="020F0302020204030204" pitchFamily="34" charset="0"/>
          </a:endParaRPr>
        </a:p>
      </dgm:t>
    </dgm:pt>
    <dgm:pt modelId="{29651D4D-29B5-4E4C-986B-D36B16613502}" type="parTrans" cxnId="{7C265C37-BF20-4A89-ABA8-C8BA8D2A0203}">
      <dgm:prSet/>
      <dgm:spPr/>
      <dgm:t>
        <a:bodyPr/>
        <a:lstStyle/>
        <a:p>
          <a:endParaRPr lang="en-US"/>
        </a:p>
      </dgm:t>
    </dgm:pt>
    <dgm:pt modelId="{9F1A48B0-A5F7-4072-8BE8-DC405F9A2494}" type="sibTrans" cxnId="{7C265C37-BF20-4A89-ABA8-C8BA8D2A0203}">
      <dgm:prSet/>
      <dgm:spPr/>
      <dgm:t>
        <a:bodyPr/>
        <a:lstStyle/>
        <a:p>
          <a:endParaRPr lang="en-US"/>
        </a:p>
      </dgm:t>
    </dgm:pt>
    <dgm:pt modelId="{B1CDDA65-C6F4-47E3-8927-7D8CDB7ADC66}">
      <dgm:prSet custT="1"/>
      <dgm:spPr/>
      <dgm:t>
        <a:bodyPr/>
        <a:lstStyle/>
        <a:p>
          <a:r>
            <a:rPr lang="en-US" sz="1400" dirty="0" smtClean="0">
              <a:latin typeface="Calibri Light" panose="020F0302020204030204" pitchFamily="34" charset="0"/>
              <a:cs typeface="Calibri Light" panose="020F0302020204030204" pitchFamily="34" charset="0"/>
            </a:rPr>
            <a:t>Patient Engagement</a:t>
          </a:r>
        </a:p>
      </dgm:t>
    </dgm:pt>
    <dgm:pt modelId="{21006CC7-362A-4FFA-9799-14AA144476BC}" type="parTrans" cxnId="{0F8BE40D-2542-4724-8797-A9935BCF6FEE}">
      <dgm:prSet/>
      <dgm:spPr/>
      <dgm:t>
        <a:bodyPr/>
        <a:lstStyle/>
        <a:p>
          <a:endParaRPr lang="en-US"/>
        </a:p>
      </dgm:t>
    </dgm:pt>
    <dgm:pt modelId="{58944CF0-8D9B-4E65-8B30-9FF9A2A547C5}" type="sibTrans" cxnId="{0F8BE40D-2542-4724-8797-A9935BCF6FEE}">
      <dgm:prSet/>
      <dgm:spPr/>
      <dgm:t>
        <a:bodyPr/>
        <a:lstStyle/>
        <a:p>
          <a:endParaRPr lang="en-US"/>
        </a:p>
      </dgm:t>
    </dgm:pt>
    <dgm:pt modelId="{F257DBF2-9AB5-4E7D-95BD-A94DEDB128F2}">
      <dgm:prSet custT="1"/>
      <dgm:spPr/>
      <dgm:t>
        <a:bodyPr/>
        <a:lstStyle/>
        <a:p>
          <a:r>
            <a:rPr lang="en-US" sz="1400" dirty="0" smtClean="0">
              <a:latin typeface="Calibri Light" panose="020F0302020204030204" pitchFamily="34" charset="0"/>
              <a:cs typeface="Calibri Light" panose="020F0302020204030204" pitchFamily="34" charset="0"/>
            </a:rPr>
            <a:t>Behavioral Health </a:t>
          </a:r>
        </a:p>
      </dgm:t>
    </dgm:pt>
    <dgm:pt modelId="{9B11CEE0-9CB4-43D9-A440-C570ABD645D3}" type="parTrans" cxnId="{5F5E374F-1EDC-48E9-B695-5C2008965C2C}">
      <dgm:prSet/>
      <dgm:spPr/>
      <dgm:t>
        <a:bodyPr/>
        <a:lstStyle/>
        <a:p>
          <a:endParaRPr lang="en-US"/>
        </a:p>
      </dgm:t>
    </dgm:pt>
    <dgm:pt modelId="{636ECD96-6F36-425A-BDE3-EC804985349E}" type="sibTrans" cxnId="{5F5E374F-1EDC-48E9-B695-5C2008965C2C}">
      <dgm:prSet/>
      <dgm:spPr/>
      <dgm:t>
        <a:bodyPr/>
        <a:lstStyle/>
        <a:p>
          <a:endParaRPr lang="en-US"/>
        </a:p>
      </dgm:t>
    </dgm:pt>
    <dgm:pt modelId="{8938CC86-7F8A-409C-8290-B63AF402DA36}">
      <dgm:prSet/>
      <dgm:spPr/>
      <dgm:t>
        <a:bodyPr/>
        <a:lstStyle/>
        <a:p>
          <a:endParaRPr lang="en-US" sz="1000" dirty="0" smtClean="0"/>
        </a:p>
      </dgm:t>
    </dgm:pt>
    <dgm:pt modelId="{372D4789-F3FE-4C6E-B3D8-380EF2BC2B55}" type="parTrans" cxnId="{E94516F4-4AF0-4920-B3BD-1C8D10C290F4}">
      <dgm:prSet/>
      <dgm:spPr/>
      <dgm:t>
        <a:bodyPr/>
        <a:lstStyle/>
        <a:p>
          <a:endParaRPr lang="en-US"/>
        </a:p>
      </dgm:t>
    </dgm:pt>
    <dgm:pt modelId="{60A09252-4B73-4ABC-9E5B-4ECBF36E5188}" type="sibTrans" cxnId="{E94516F4-4AF0-4920-B3BD-1C8D10C290F4}">
      <dgm:prSet/>
      <dgm:spPr/>
      <dgm:t>
        <a:bodyPr/>
        <a:lstStyle/>
        <a:p>
          <a:endParaRPr lang="en-US"/>
        </a:p>
      </dgm:t>
    </dgm:pt>
    <dgm:pt modelId="{A656BEE1-A218-4D0A-BCB5-FFAC9F044A01}">
      <dgm:prSet phldrT="[Text]" custT="1"/>
      <dgm:spPr/>
      <dgm:t>
        <a:bodyPr/>
        <a:lstStyle/>
        <a:p>
          <a:r>
            <a:rPr lang="en-US" sz="1600" dirty="0" smtClean="0">
              <a:latin typeface="Calibri Light" panose="020F0302020204030204" pitchFamily="34" charset="0"/>
              <a:cs typeface="Calibri Light" panose="020F0302020204030204" pitchFamily="34" charset="0"/>
            </a:rPr>
            <a:t>Improve Access to and Quality of Person-Centered Treatment Options</a:t>
          </a:r>
          <a:endParaRPr lang="en-US" sz="1600" dirty="0">
            <a:latin typeface="Calibri Light" panose="020F0302020204030204" pitchFamily="34" charset="0"/>
            <a:cs typeface="Calibri Light" panose="020F0302020204030204" pitchFamily="34" charset="0"/>
          </a:endParaRPr>
        </a:p>
      </dgm:t>
    </dgm:pt>
    <dgm:pt modelId="{D8561916-A9D1-4964-BE76-6B0ABBF8E39B}" type="parTrans" cxnId="{CC3249C6-7562-42C0-A60E-DB4B3AFF51FB}">
      <dgm:prSet/>
      <dgm:spPr/>
      <dgm:t>
        <a:bodyPr/>
        <a:lstStyle/>
        <a:p>
          <a:endParaRPr lang="en-US"/>
        </a:p>
      </dgm:t>
    </dgm:pt>
    <dgm:pt modelId="{07C3CC12-532E-4067-BC25-D5AA37A157B1}" type="sibTrans" cxnId="{CC3249C6-7562-42C0-A60E-DB4B3AFF51FB}">
      <dgm:prSet/>
      <dgm:spPr/>
      <dgm:t>
        <a:bodyPr/>
        <a:lstStyle/>
        <a:p>
          <a:endParaRPr lang="en-US"/>
        </a:p>
      </dgm:t>
    </dgm:pt>
    <dgm:pt modelId="{8A8F8B0F-13DF-4F1D-A5FA-60E24AC8C1F2}">
      <dgm:prSet phldrT="[Text]" custT="1"/>
      <dgm:spPr/>
      <dgm:t>
        <a:bodyPr/>
        <a:lstStyle/>
        <a:p>
          <a:r>
            <a:rPr lang="en-US" sz="1600" dirty="0" smtClean="0">
              <a:latin typeface="Calibri Light" panose="020F0302020204030204" pitchFamily="34" charset="0"/>
              <a:cs typeface="Calibri Light" panose="020F0302020204030204" pitchFamily="34" charset="0"/>
            </a:rPr>
            <a:t>Increase Access to Kidney Transplants</a:t>
          </a:r>
          <a:endParaRPr lang="en-US" sz="1600" dirty="0">
            <a:latin typeface="Calibri Light" panose="020F0302020204030204" pitchFamily="34" charset="0"/>
            <a:cs typeface="Calibri Light" panose="020F0302020204030204" pitchFamily="34" charset="0"/>
          </a:endParaRPr>
        </a:p>
      </dgm:t>
    </dgm:pt>
    <dgm:pt modelId="{A1ECF122-A1B0-4EA1-8269-C3B37AAEF66E}" type="parTrans" cxnId="{965A85EF-41B4-46DC-9ED5-C01DDE9963DA}">
      <dgm:prSet/>
      <dgm:spPr/>
      <dgm:t>
        <a:bodyPr/>
        <a:lstStyle/>
        <a:p>
          <a:endParaRPr lang="en-US"/>
        </a:p>
      </dgm:t>
    </dgm:pt>
    <dgm:pt modelId="{3A0A7817-E707-4BFB-A771-F405DA661EB1}" type="sibTrans" cxnId="{965A85EF-41B4-46DC-9ED5-C01DDE9963DA}">
      <dgm:prSet/>
      <dgm:spPr/>
      <dgm:t>
        <a:bodyPr/>
        <a:lstStyle/>
        <a:p>
          <a:endParaRPr lang="en-US"/>
        </a:p>
      </dgm:t>
    </dgm:pt>
    <dgm:pt modelId="{79D08EE2-F48A-43DC-BC32-A223A1DE9E6D}">
      <dgm:prSet phldrT="[Text]" custT="1"/>
      <dgm:spPr/>
      <dgm:t>
        <a:bodyPr/>
        <a:lstStyle/>
        <a:p>
          <a:endParaRPr lang="en-US" sz="1100" dirty="0">
            <a:latin typeface="Calibri Light" panose="020F0302020204030204" pitchFamily="34" charset="0"/>
            <a:cs typeface="Calibri Light" panose="020F0302020204030204" pitchFamily="34" charset="0"/>
          </a:endParaRPr>
        </a:p>
      </dgm:t>
      <dgm:extLst>
        <a:ext uri="{E40237B7-FDA0-4F09-8148-C483321AD2D9}">
          <dgm14:cNvPr xmlns:dgm14="http://schemas.microsoft.com/office/drawing/2010/diagram" id="0" name="" descr="&#10;Improve Education/Access to Home Dialysis Modality &amp; Kidney Transplant&#10;Reducing Hospitalizations and ED Visits  &#10;Vaccinations&#10; Pneumococcal | Influenza | COVID-19&#10;Patient Engagement&#10;Behavioral Health &#10;" title="Right facing gray arrow"/>
        </a:ext>
      </dgm:extLst>
    </dgm:pt>
    <dgm:pt modelId="{E3EC5C4A-595C-41D7-835A-BF46B792C8A9}" type="parTrans" cxnId="{DE2C32CB-2E7E-472B-9BD0-01FC9541C230}">
      <dgm:prSet/>
      <dgm:spPr/>
      <dgm:t>
        <a:bodyPr/>
        <a:lstStyle/>
        <a:p>
          <a:endParaRPr lang="en-US"/>
        </a:p>
      </dgm:t>
    </dgm:pt>
    <dgm:pt modelId="{CF54042F-F469-4219-97F2-41237FBE1855}" type="sibTrans" cxnId="{DE2C32CB-2E7E-472B-9BD0-01FC9541C230}">
      <dgm:prSet/>
      <dgm:spPr/>
      <dgm:t>
        <a:bodyPr/>
        <a:lstStyle/>
        <a:p>
          <a:endParaRPr lang="en-US"/>
        </a:p>
      </dgm:t>
    </dgm:pt>
    <dgm:pt modelId="{D26DA2C4-0410-4977-A1E5-4E4578A9FC50}">
      <dgm:prSet phldrT="[Text]" custT="1"/>
      <dgm:spPr/>
      <dgm:t>
        <a:bodyPr/>
        <a:lstStyle/>
        <a:p>
          <a:endParaRPr lang="en-US" sz="1600" dirty="0">
            <a:latin typeface="Calibri Light" panose="020F0302020204030204" pitchFamily="34" charset="0"/>
            <a:cs typeface="Calibri Light" panose="020F0302020204030204" pitchFamily="34" charset="0"/>
          </a:endParaRPr>
        </a:p>
      </dgm:t>
      <dgm:extLst>
        <a:ext uri="{E40237B7-FDA0-4F09-8148-C483321AD2D9}">
          <dgm14:cNvPr xmlns:dgm14="http://schemas.microsoft.com/office/drawing/2010/diagram" id="0" name="" title="right facing gray logo"/>
        </a:ext>
      </dgm:extLst>
    </dgm:pt>
    <dgm:pt modelId="{4432B115-7E65-4B65-9D3C-0FFB81582F09}" type="parTrans" cxnId="{43ED9045-357E-4C42-A3B2-885F18B06C72}">
      <dgm:prSet/>
      <dgm:spPr/>
      <dgm:t>
        <a:bodyPr/>
        <a:lstStyle/>
        <a:p>
          <a:endParaRPr lang="en-US"/>
        </a:p>
      </dgm:t>
    </dgm:pt>
    <dgm:pt modelId="{1428CC78-996B-42BE-ABB9-88C633C75EAC}" type="sibTrans" cxnId="{43ED9045-357E-4C42-A3B2-885F18B06C72}">
      <dgm:prSet/>
      <dgm:spPr/>
      <dgm:t>
        <a:bodyPr/>
        <a:lstStyle/>
        <a:p>
          <a:endParaRPr lang="en-US"/>
        </a:p>
      </dgm:t>
    </dgm:pt>
    <dgm:pt modelId="{5ABA68A8-49B0-42BF-800E-9A2E142808EB}" type="pres">
      <dgm:prSet presAssocID="{EB3B289B-EB8B-4AF5-86E9-A56262E83517}" presName="Name0" presStyleCnt="0">
        <dgm:presLayoutVars>
          <dgm:dir/>
          <dgm:animLvl val="lvl"/>
          <dgm:resizeHandles/>
        </dgm:presLayoutVars>
      </dgm:prSet>
      <dgm:spPr/>
      <dgm:t>
        <a:bodyPr/>
        <a:lstStyle/>
        <a:p>
          <a:endParaRPr lang="en-US"/>
        </a:p>
      </dgm:t>
    </dgm:pt>
    <dgm:pt modelId="{E6C46A95-0FED-4460-B0D5-A4FC0E696960}" type="pres">
      <dgm:prSet presAssocID="{745D00FC-81F8-485E-B3A5-F794E130D0F2}" presName="linNode" presStyleCnt="0"/>
      <dgm:spPr/>
    </dgm:pt>
    <dgm:pt modelId="{6D7D3D6C-5B19-4C0B-9F9F-DCBADD95D871}" type="pres">
      <dgm:prSet presAssocID="{745D00FC-81F8-485E-B3A5-F794E130D0F2}" presName="parentShp" presStyleLbl="node1" presStyleIdx="0" presStyleCnt="2">
        <dgm:presLayoutVars>
          <dgm:bulletEnabled val="1"/>
        </dgm:presLayoutVars>
      </dgm:prSet>
      <dgm:spPr/>
      <dgm:t>
        <a:bodyPr/>
        <a:lstStyle/>
        <a:p>
          <a:endParaRPr lang="en-US"/>
        </a:p>
      </dgm:t>
    </dgm:pt>
    <dgm:pt modelId="{1BB97E08-8E4E-48B5-A5F8-7A7F3834D6C0}" type="pres">
      <dgm:prSet presAssocID="{745D00FC-81F8-485E-B3A5-F794E130D0F2}" presName="childShp" presStyleLbl="bgAccFollowNode1" presStyleIdx="0" presStyleCnt="2" custLinFactNeighborX="917" custLinFactNeighborY="-4591">
        <dgm:presLayoutVars>
          <dgm:bulletEnabled val="1"/>
        </dgm:presLayoutVars>
      </dgm:prSet>
      <dgm:spPr/>
      <dgm:t>
        <a:bodyPr/>
        <a:lstStyle/>
        <a:p>
          <a:endParaRPr lang="en-US"/>
        </a:p>
      </dgm:t>
    </dgm:pt>
    <dgm:pt modelId="{9935CAE2-0719-4131-ABAF-A1788B7485BF}" type="pres">
      <dgm:prSet presAssocID="{3116BF66-B90D-4C00-8C83-6E070B8D89FE}" presName="spacing" presStyleCnt="0"/>
      <dgm:spPr/>
    </dgm:pt>
    <dgm:pt modelId="{9C803D6A-D555-4208-9BDA-AD85F115648E}" type="pres">
      <dgm:prSet presAssocID="{86299F88-C11A-422D-93C7-064FE77766A2}" presName="linNode" presStyleCnt="0"/>
      <dgm:spPr/>
    </dgm:pt>
    <dgm:pt modelId="{CFE51FBF-0A8B-4439-AB80-FCF20A4D2B0C}" type="pres">
      <dgm:prSet presAssocID="{86299F88-C11A-422D-93C7-064FE77766A2}" presName="parentShp" presStyleLbl="node1" presStyleIdx="1" presStyleCnt="2">
        <dgm:presLayoutVars>
          <dgm:bulletEnabled val="1"/>
        </dgm:presLayoutVars>
      </dgm:prSet>
      <dgm:spPr/>
      <dgm:t>
        <a:bodyPr/>
        <a:lstStyle/>
        <a:p>
          <a:endParaRPr lang="en-US"/>
        </a:p>
      </dgm:t>
    </dgm:pt>
    <dgm:pt modelId="{69818D57-221D-4E56-8340-374F9FFD8659}" type="pres">
      <dgm:prSet presAssocID="{86299F88-C11A-422D-93C7-064FE77766A2}" presName="childShp" presStyleLbl="bgAccFollowNode1" presStyleIdx="1" presStyleCnt="2">
        <dgm:presLayoutVars>
          <dgm:bulletEnabled val="1"/>
        </dgm:presLayoutVars>
      </dgm:prSet>
      <dgm:spPr/>
      <dgm:t>
        <a:bodyPr/>
        <a:lstStyle/>
        <a:p>
          <a:endParaRPr lang="en-US"/>
        </a:p>
      </dgm:t>
    </dgm:pt>
  </dgm:ptLst>
  <dgm:cxnLst>
    <dgm:cxn modelId="{2E6B1F2D-AEC1-40CB-A776-2F8D4B6CEDB2}" type="presOf" srcId="{EB3B289B-EB8B-4AF5-86E9-A56262E83517}" destId="{5ABA68A8-49B0-42BF-800E-9A2E142808EB}" srcOrd="0" destOrd="0" presId="urn:microsoft.com/office/officeart/2005/8/layout/vList6"/>
    <dgm:cxn modelId="{D39981D8-9C88-4999-8353-CF4CC2EDF309}" type="presOf" srcId="{D26DA2C4-0410-4977-A1E5-4E4578A9FC50}" destId="{69818D57-221D-4E56-8340-374F9FFD8659}" srcOrd="0" destOrd="0" presId="urn:microsoft.com/office/officeart/2005/8/layout/vList6"/>
    <dgm:cxn modelId="{190EAD12-8A61-49B9-89A7-128F9EB7AD56}" type="presOf" srcId="{8938CC86-7F8A-409C-8290-B63AF402DA36}" destId="{1BB97E08-8E4E-48B5-A5F8-7A7F3834D6C0}" srcOrd="0" destOrd="7" presId="urn:microsoft.com/office/officeart/2005/8/layout/vList6"/>
    <dgm:cxn modelId="{12BDFAC0-CE8F-4E53-9814-A7B14A27306D}" type="presOf" srcId="{63A30158-50F0-40E8-911D-3A6B86ADFEF8}" destId="{1BB97E08-8E4E-48B5-A5F8-7A7F3834D6C0}" srcOrd="0" destOrd="4" presId="urn:microsoft.com/office/officeart/2005/8/layout/vList6"/>
    <dgm:cxn modelId="{34C171DA-B5D8-40EA-A575-72BEC80847A8}" type="presOf" srcId="{B1CDDA65-C6F4-47E3-8927-7D8CDB7ADC66}" destId="{1BB97E08-8E4E-48B5-A5F8-7A7F3834D6C0}" srcOrd="0" destOrd="5" presId="urn:microsoft.com/office/officeart/2005/8/layout/vList6"/>
    <dgm:cxn modelId="{35F06336-AB57-4706-9B3D-C79292D22FD4}" type="presOf" srcId="{79D08EE2-F48A-43DC-BC32-A223A1DE9E6D}" destId="{1BB97E08-8E4E-48B5-A5F8-7A7F3834D6C0}" srcOrd="0" destOrd="0" presId="urn:microsoft.com/office/officeart/2005/8/layout/vList6"/>
    <dgm:cxn modelId="{84B6C57E-F6EA-40EB-A493-8721FB667906}" type="presOf" srcId="{86299F88-C11A-422D-93C7-064FE77766A2}" destId="{CFE51FBF-0A8B-4439-AB80-FCF20A4D2B0C}" srcOrd="0" destOrd="0" presId="urn:microsoft.com/office/officeart/2005/8/layout/vList6"/>
    <dgm:cxn modelId="{CDA49075-2897-45D6-9D66-836DC6817834}" srcId="{745D00FC-81F8-485E-B3A5-F794E130D0F2}" destId="{4EAA604A-F2AC-4D81-A06A-72811ACDD1F3}" srcOrd="2" destOrd="0" parTransId="{4C5F8F44-17CC-484D-8824-C1DD8B192F3B}" sibTransId="{08BA57CE-327F-41D2-B25A-A85CC646BD7D}"/>
    <dgm:cxn modelId="{FFF8599D-DA8E-4B11-B8A5-A10128CF6B57}" type="presOf" srcId="{45D8D5A1-82FE-499E-AD9A-40354CA4A465}" destId="{69818D57-221D-4E56-8340-374F9FFD8659}" srcOrd="0" destOrd="1" presId="urn:microsoft.com/office/officeart/2005/8/layout/vList6"/>
    <dgm:cxn modelId="{DE2C32CB-2E7E-472B-9BD0-01FC9541C230}" srcId="{745D00FC-81F8-485E-B3A5-F794E130D0F2}" destId="{79D08EE2-F48A-43DC-BC32-A223A1DE9E6D}" srcOrd="0" destOrd="0" parTransId="{E3EC5C4A-595C-41D7-835A-BF46B792C8A9}" sibTransId="{CF54042F-F469-4219-97F2-41237FBE1855}"/>
    <dgm:cxn modelId="{60D06ED2-3B33-4E7F-9038-01E7EBE3607F}" type="presOf" srcId="{745D00FC-81F8-485E-B3A5-F794E130D0F2}" destId="{6D7D3D6C-5B19-4C0B-9F9F-DCBADD95D871}" srcOrd="0" destOrd="0" presId="urn:microsoft.com/office/officeart/2005/8/layout/vList6"/>
    <dgm:cxn modelId="{DDBA7DA7-CA43-4DAD-9915-9597BAFD7375}" type="presOf" srcId="{8A8F8B0F-13DF-4F1D-A5FA-60E24AC8C1F2}" destId="{69818D57-221D-4E56-8340-374F9FFD8659}" srcOrd="0" destOrd="3" presId="urn:microsoft.com/office/officeart/2005/8/layout/vList6"/>
    <dgm:cxn modelId="{5F5E374F-1EDC-48E9-B695-5C2008965C2C}" srcId="{745D00FC-81F8-485E-B3A5-F794E130D0F2}" destId="{F257DBF2-9AB5-4E7D-95BD-A94DEDB128F2}" srcOrd="5" destOrd="0" parTransId="{9B11CEE0-9CB4-43D9-A440-C570ABD645D3}" sibTransId="{636ECD96-6F36-425A-BDE3-EC804985349E}"/>
    <dgm:cxn modelId="{7C265C37-BF20-4A89-ABA8-C8BA8D2A0203}" srcId="{30F9AC8C-B508-49CA-BF04-43F0307D6CF2}" destId="{63A30158-50F0-40E8-911D-3A6B86ADFEF8}" srcOrd="0" destOrd="0" parTransId="{29651D4D-29B5-4E4C-986B-D36B16613502}" sibTransId="{9F1A48B0-A5F7-4072-8BE8-DC405F9A2494}"/>
    <dgm:cxn modelId="{D1B8341C-13B7-476D-A108-3DEBC20C1741}" srcId="{EB3B289B-EB8B-4AF5-86E9-A56262E83517}" destId="{745D00FC-81F8-485E-B3A5-F794E130D0F2}" srcOrd="0" destOrd="0" parTransId="{1ADD3936-B55E-4413-80E9-F43C6025E3C4}" sibTransId="{3116BF66-B90D-4C00-8C83-6E070B8D89FE}"/>
    <dgm:cxn modelId="{43ED9045-357E-4C42-A3B2-885F18B06C72}" srcId="{86299F88-C11A-422D-93C7-064FE77766A2}" destId="{D26DA2C4-0410-4977-A1E5-4E4578A9FC50}" srcOrd="0" destOrd="0" parTransId="{4432B115-7E65-4B65-9D3C-0FFB81582F09}" sibTransId="{1428CC78-996B-42BE-ABB9-88C633C75EAC}"/>
    <dgm:cxn modelId="{A3355856-6E9E-4A38-B985-07F5E9CF5C27}" type="presOf" srcId="{4EAA604A-F2AC-4D81-A06A-72811ACDD1F3}" destId="{1BB97E08-8E4E-48B5-A5F8-7A7F3834D6C0}" srcOrd="0" destOrd="2" presId="urn:microsoft.com/office/officeart/2005/8/layout/vList6"/>
    <dgm:cxn modelId="{9444712D-1585-422A-88E3-738998DAEAE9}" type="presOf" srcId="{F257DBF2-9AB5-4E7D-95BD-A94DEDB128F2}" destId="{1BB97E08-8E4E-48B5-A5F8-7A7F3834D6C0}" srcOrd="0" destOrd="6" presId="urn:microsoft.com/office/officeart/2005/8/layout/vList6"/>
    <dgm:cxn modelId="{3AAEDDEB-F0DD-4889-B4E5-D542590BDCCB}" type="presOf" srcId="{A656BEE1-A218-4D0A-BCB5-FFAC9F044A01}" destId="{69818D57-221D-4E56-8340-374F9FFD8659}" srcOrd="0" destOrd="2" presId="urn:microsoft.com/office/officeart/2005/8/layout/vList6"/>
    <dgm:cxn modelId="{6F276613-F6EA-4BE7-A1E0-CBF809D79E73}" type="presOf" srcId="{78C44D94-DD8F-49A3-8797-CB0566883C64}" destId="{1BB97E08-8E4E-48B5-A5F8-7A7F3834D6C0}" srcOrd="0" destOrd="1" presId="urn:microsoft.com/office/officeart/2005/8/layout/vList6"/>
    <dgm:cxn modelId="{B60A29C3-B6E2-44B5-9C4D-82E52FC2B682}" srcId="{745D00FC-81F8-485E-B3A5-F794E130D0F2}" destId="{30F9AC8C-B508-49CA-BF04-43F0307D6CF2}" srcOrd="3" destOrd="0" parTransId="{C04AA3AE-7C73-42A5-B770-6DF4B36939D6}" sibTransId="{F6FAE870-4993-4E13-B81F-344A5C861469}"/>
    <dgm:cxn modelId="{E94516F4-4AF0-4920-B3BD-1C8D10C290F4}" srcId="{745D00FC-81F8-485E-B3A5-F794E130D0F2}" destId="{8938CC86-7F8A-409C-8290-B63AF402DA36}" srcOrd="6" destOrd="0" parTransId="{372D4789-F3FE-4C6E-B3D8-380EF2BC2B55}" sibTransId="{60A09252-4B73-4ABC-9E5B-4ECBF36E5188}"/>
    <dgm:cxn modelId="{8C11D1AA-7DF8-4898-8BEA-172003088864}" srcId="{745D00FC-81F8-485E-B3A5-F794E130D0F2}" destId="{78C44D94-DD8F-49A3-8797-CB0566883C64}" srcOrd="1" destOrd="0" parTransId="{6D1DF95A-4B12-49B0-B69D-8401E80F1F12}" sibTransId="{E0C6F231-4E0A-4E93-808C-A4C7E05FB210}"/>
    <dgm:cxn modelId="{965A85EF-41B4-46DC-9ED5-C01DDE9963DA}" srcId="{86299F88-C11A-422D-93C7-064FE77766A2}" destId="{8A8F8B0F-13DF-4F1D-A5FA-60E24AC8C1F2}" srcOrd="3" destOrd="0" parTransId="{A1ECF122-A1B0-4EA1-8269-C3B37AAEF66E}" sibTransId="{3A0A7817-E707-4BFB-A771-F405DA661EB1}"/>
    <dgm:cxn modelId="{0F8BE40D-2542-4724-8797-A9935BCF6FEE}" srcId="{745D00FC-81F8-485E-B3A5-F794E130D0F2}" destId="{B1CDDA65-C6F4-47E3-8927-7D8CDB7ADC66}" srcOrd="4" destOrd="0" parTransId="{21006CC7-362A-4FFA-9799-14AA144476BC}" sibTransId="{58944CF0-8D9B-4E65-8B30-9FF9A2A547C5}"/>
    <dgm:cxn modelId="{8BE26ECF-CA69-4F6F-B6D2-03247428B01B}" type="presOf" srcId="{30F9AC8C-B508-49CA-BF04-43F0307D6CF2}" destId="{1BB97E08-8E4E-48B5-A5F8-7A7F3834D6C0}" srcOrd="0" destOrd="3" presId="urn:microsoft.com/office/officeart/2005/8/layout/vList6"/>
    <dgm:cxn modelId="{749FC6D2-9727-40C9-A434-6BE5F34CD18F}" srcId="{86299F88-C11A-422D-93C7-064FE77766A2}" destId="{45D8D5A1-82FE-499E-AD9A-40354CA4A465}" srcOrd="1" destOrd="0" parTransId="{ED267CA0-CA1D-48D3-A422-C5B8540EE7C1}" sibTransId="{0C7BD2CE-904C-42CA-937D-C10F858605AB}"/>
    <dgm:cxn modelId="{F6A86EDD-4083-495F-A132-43D86C3EDA08}" srcId="{EB3B289B-EB8B-4AF5-86E9-A56262E83517}" destId="{86299F88-C11A-422D-93C7-064FE77766A2}" srcOrd="1" destOrd="0" parTransId="{FE239639-8A53-434D-9D6B-1E13A1225472}" sibTransId="{59F453C9-0173-4C61-BF3C-B195B2DE2DB4}"/>
    <dgm:cxn modelId="{CC3249C6-7562-42C0-A60E-DB4B3AFF51FB}" srcId="{86299F88-C11A-422D-93C7-064FE77766A2}" destId="{A656BEE1-A218-4D0A-BCB5-FFAC9F044A01}" srcOrd="2" destOrd="0" parTransId="{D8561916-A9D1-4964-BE76-6B0ABBF8E39B}" sibTransId="{07C3CC12-532E-4067-BC25-D5AA37A157B1}"/>
    <dgm:cxn modelId="{B961AC28-366F-4DEB-874C-23C5554E0C3D}" type="presParOf" srcId="{5ABA68A8-49B0-42BF-800E-9A2E142808EB}" destId="{E6C46A95-0FED-4460-B0D5-A4FC0E696960}" srcOrd="0" destOrd="0" presId="urn:microsoft.com/office/officeart/2005/8/layout/vList6"/>
    <dgm:cxn modelId="{F841A735-8230-4F13-A06E-3FEF0C6DE565}" type="presParOf" srcId="{E6C46A95-0FED-4460-B0D5-A4FC0E696960}" destId="{6D7D3D6C-5B19-4C0B-9F9F-DCBADD95D871}" srcOrd="0" destOrd="0" presId="urn:microsoft.com/office/officeart/2005/8/layout/vList6"/>
    <dgm:cxn modelId="{57C6486F-2179-453B-A043-F6BFD4363AA4}" type="presParOf" srcId="{E6C46A95-0FED-4460-B0D5-A4FC0E696960}" destId="{1BB97E08-8E4E-48B5-A5F8-7A7F3834D6C0}" srcOrd="1" destOrd="0" presId="urn:microsoft.com/office/officeart/2005/8/layout/vList6"/>
    <dgm:cxn modelId="{85C778F1-77FE-4E8B-95DF-57DF6EB4132E}" type="presParOf" srcId="{5ABA68A8-49B0-42BF-800E-9A2E142808EB}" destId="{9935CAE2-0719-4131-ABAF-A1788B7485BF}" srcOrd="1" destOrd="0" presId="urn:microsoft.com/office/officeart/2005/8/layout/vList6"/>
    <dgm:cxn modelId="{2FB47894-3079-4C05-A273-13FC9F1AD0BD}" type="presParOf" srcId="{5ABA68A8-49B0-42BF-800E-9A2E142808EB}" destId="{9C803D6A-D555-4208-9BDA-AD85F115648E}" srcOrd="2" destOrd="0" presId="urn:microsoft.com/office/officeart/2005/8/layout/vList6"/>
    <dgm:cxn modelId="{E927014F-9EA0-4E9A-81B5-F25FB33DC9A5}" type="presParOf" srcId="{9C803D6A-D555-4208-9BDA-AD85F115648E}" destId="{CFE51FBF-0A8B-4439-AB80-FCF20A4D2B0C}" srcOrd="0" destOrd="0" presId="urn:microsoft.com/office/officeart/2005/8/layout/vList6"/>
    <dgm:cxn modelId="{31574ECF-BFB8-4270-819E-C43EACC0D6B7}" type="presParOf" srcId="{9C803D6A-D555-4208-9BDA-AD85F115648E}" destId="{69818D57-221D-4E56-8340-374F9FFD865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97E08-8E4E-48B5-A5F8-7A7F3834D6C0}">
      <dsp:nvSpPr>
        <dsp:cNvPr id="0" name=""/>
        <dsp:cNvSpPr/>
      </dsp:nvSpPr>
      <dsp:spPr>
        <a:xfrm>
          <a:off x="3704296" y="0"/>
          <a:ext cx="5556444" cy="2427617"/>
        </a:xfrm>
        <a:prstGeom prst="rightArrow">
          <a:avLst>
            <a:gd name="adj1" fmla="val 75000"/>
            <a:gd name="adj2" fmla="val 5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latin typeface="Calibri Light" panose="020F0302020204030204" pitchFamily="34" charset="0"/>
            <a:cs typeface="Calibri Light" panose="020F03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Improve Education/Access to Home Dialysis Modality &amp; Kidney Transplant</a:t>
          </a:r>
          <a:endParaRPr lang="en-US" sz="1400" kern="1200" dirty="0">
            <a:latin typeface="Calibri Light" panose="020F0302020204030204" pitchFamily="34" charset="0"/>
            <a:cs typeface="Calibri Light" panose="020F03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Reducing Hospitalizations and ED Visits  </a:t>
          </a:r>
        </a:p>
        <a:p>
          <a:pPr marL="114300" lvl="1"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Vaccinations</a:t>
          </a:r>
        </a:p>
        <a:p>
          <a:pPr marL="228600" lvl="2"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Pneumococcal | Influenza | COVID-19</a:t>
          </a:r>
          <a:endParaRPr lang="en-US" sz="1400" kern="1200" dirty="0">
            <a:latin typeface="Calibri Light" panose="020F0302020204030204" pitchFamily="34" charset="0"/>
            <a:cs typeface="Calibri Light" panose="020F03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Patient Engagement</a:t>
          </a:r>
        </a:p>
        <a:p>
          <a:pPr marL="114300" lvl="1" indent="-114300" algn="l" defTabSz="622300">
            <a:lnSpc>
              <a:spcPct val="90000"/>
            </a:lnSpc>
            <a:spcBef>
              <a:spcPct val="0"/>
            </a:spcBef>
            <a:spcAft>
              <a:spcPct val="15000"/>
            </a:spcAft>
            <a:buChar char="••"/>
          </a:pPr>
          <a:r>
            <a:rPr lang="en-US" sz="1400" kern="1200" dirty="0" smtClean="0">
              <a:latin typeface="Calibri Light" panose="020F0302020204030204" pitchFamily="34" charset="0"/>
              <a:cs typeface="Calibri Light" panose="020F0302020204030204" pitchFamily="34" charset="0"/>
            </a:rPr>
            <a:t>Behavioral Health </a:t>
          </a:r>
        </a:p>
        <a:p>
          <a:pPr marL="57150" lvl="1" indent="-57150" algn="l" defTabSz="444500">
            <a:lnSpc>
              <a:spcPct val="90000"/>
            </a:lnSpc>
            <a:spcBef>
              <a:spcPct val="0"/>
            </a:spcBef>
            <a:spcAft>
              <a:spcPct val="15000"/>
            </a:spcAft>
            <a:buChar char="••"/>
          </a:pPr>
          <a:endParaRPr lang="en-US" sz="1000" kern="1200" dirty="0" smtClean="0"/>
        </a:p>
      </dsp:txBody>
      <dsp:txXfrm>
        <a:off x="3704296" y="303452"/>
        <a:ext cx="4646088" cy="1820713"/>
      </dsp:txXfrm>
    </dsp:sp>
    <dsp:sp modelId="{6D7D3D6C-5B19-4C0B-9F9F-DCBADD95D871}">
      <dsp:nvSpPr>
        <dsp:cNvPr id="0" name=""/>
        <dsp:cNvSpPr/>
      </dsp:nvSpPr>
      <dsp:spPr>
        <a:xfrm>
          <a:off x="0" y="622"/>
          <a:ext cx="3704296" cy="2427617"/>
        </a:xfrm>
        <a:prstGeom prst="round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en-US" sz="6500" b="1" kern="1200" dirty="0">
            <a:latin typeface="Bahnschrift" panose="020B0502040204020203" pitchFamily="34" charset="0"/>
            <a:cs typeface="Arial" panose="020B0604020202020204" pitchFamily="34" charset="0"/>
          </a:endParaRPr>
        </a:p>
      </dsp:txBody>
      <dsp:txXfrm>
        <a:off x="118506" y="119128"/>
        <a:ext cx="3467284" cy="2190605"/>
      </dsp:txXfrm>
    </dsp:sp>
    <dsp:sp modelId="{69818D57-221D-4E56-8340-374F9FFD8659}">
      <dsp:nvSpPr>
        <dsp:cNvPr id="0" name=""/>
        <dsp:cNvSpPr/>
      </dsp:nvSpPr>
      <dsp:spPr>
        <a:xfrm>
          <a:off x="3704296" y="2671001"/>
          <a:ext cx="5556444" cy="2427617"/>
        </a:xfrm>
        <a:prstGeom prst="rightArrow">
          <a:avLst>
            <a:gd name="adj1" fmla="val 75000"/>
            <a:gd name="adj2" fmla="val 5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kern="1200" dirty="0" smtClean="0">
              <a:latin typeface="Calibri Light" panose="020F0302020204030204" pitchFamily="34" charset="0"/>
              <a:cs typeface="Calibri Light" panose="020F0302020204030204" pitchFamily="34" charset="0"/>
            </a:rPr>
            <a:t>Reduce the Risk of Kidney Failure</a:t>
          </a:r>
          <a:endParaRPr lang="en-US" sz="1600" kern="1200" dirty="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kern="1200" dirty="0" smtClean="0">
              <a:latin typeface="Calibri Light" panose="020F0302020204030204" pitchFamily="34" charset="0"/>
              <a:cs typeface="Calibri Light" panose="020F0302020204030204" pitchFamily="34" charset="0"/>
            </a:rPr>
            <a:t>Improve Access to and Quality of Person-Centered Treatment Options</a:t>
          </a:r>
          <a:endParaRPr lang="en-US" sz="1600" kern="1200" dirty="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kern="1200" dirty="0" smtClean="0">
              <a:latin typeface="Calibri Light" panose="020F0302020204030204" pitchFamily="34" charset="0"/>
              <a:cs typeface="Calibri Light" panose="020F0302020204030204" pitchFamily="34" charset="0"/>
            </a:rPr>
            <a:t>Increase Access to Kidney Transplants</a:t>
          </a:r>
          <a:endParaRPr lang="en-US" sz="1600" kern="1200" dirty="0">
            <a:latin typeface="Calibri Light" panose="020F0302020204030204" pitchFamily="34" charset="0"/>
            <a:cs typeface="Calibri Light" panose="020F0302020204030204" pitchFamily="34" charset="0"/>
          </a:endParaRPr>
        </a:p>
      </dsp:txBody>
      <dsp:txXfrm>
        <a:off x="3704296" y="2974453"/>
        <a:ext cx="4646088" cy="1820713"/>
      </dsp:txXfrm>
    </dsp:sp>
    <dsp:sp modelId="{CFE51FBF-0A8B-4439-AB80-FCF20A4D2B0C}">
      <dsp:nvSpPr>
        <dsp:cNvPr id="0" name=""/>
        <dsp:cNvSpPr/>
      </dsp:nvSpPr>
      <dsp:spPr>
        <a:xfrm>
          <a:off x="0" y="2671001"/>
          <a:ext cx="3704296" cy="2427617"/>
        </a:xfrm>
        <a:prstGeom prst="roundRect">
          <a:avLst/>
        </a:prstGeom>
        <a:blipFill rotWithShape="0">
          <a:blip xmlns:r="http://schemas.openxmlformats.org/officeDocument/2006/relationships" r:embed="rId2"/>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b="1" kern="1200" dirty="0" smtClean="0">
              <a:latin typeface="Bahnschrift" panose="020B0502040204020203" pitchFamily="34" charset="0"/>
            </a:rPr>
            <a:t> </a:t>
          </a:r>
          <a:r>
            <a:rPr lang="en-US" sz="6500" b="1" kern="1200" dirty="0" smtClean="0"/>
            <a:t> </a:t>
          </a:r>
          <a:endParaRPr lang="en-US" sz="6500" b="1" kern="1200" dirty="0"/>
        </a:p>
      </dsp:txBody>
      <dsp:txXfrm>
        <a:off x="118506" y="2789507"/>
        <a:ext cx="3467284" cy="219060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7A9A3A-BCD0-0E67-1BE7-400C8F4BBF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846251-EFDE-81CF-D7E5-11638AE351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14B9D-3C5F-3D47-9DCB-4DA7033101C6}" type="datetimeFigureOut">
              <a:rPr lang="en-US" smtClean="0"/>
              <a:t>10/10/2023</a:t>
            </a:fld>
            <a:endParaRPr lang="en-US" dirty="0"/>
          </a:p>
        </p:txBody>
      </p:sp>
      <p:sp>
        <p:nvSpPr>
          <p:cNvPr id="4" name="Footer Placeholder 3">
            <a:extLst>
              <a:ext uri="{FF2B5EF4-FFF2-40B4-BE49-F238E27FC236}">
                <a16:creationId xmlns:a16="http://schemas.microsoft.com/office/drawing/2014/main" id="{02A57C8D-1FD8-F8C4-B650-425CBCC173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5249D9E-8CC9-82B1-2441-370859D65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CFBD81-EC65-4249-9C2D-6DE7E5ACA312}" type="slidenum">
              <a:rPr lang="en-US" smtClean="0"/>
              <a:t>‹#›</a:t>
            </a:fld>
            <a:endParaRPr lang="en-US" dirty="0"/>
          </a:p>
        </p:txBody>
      </p:sp>
    </p:spTree>
    <p:extLst>
      <p:ext uri="{BB962C8B-B14F-4D97-AF65-F5344CB8AC3E}">
        <p14:creationId xmlns:p14="http://schemas.microsoft.com/office/powerpoint/2010/main" val="35932634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1D780-884F-5A49-A715-3E91125A8A58}"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E6336-B668-4B4D-9DBA-35CA90D507F2}" type="slidenum">
              <a:rPr lang="en-US" smtClean="0"/>
              <a:t>‹#›</a:t>
            </a:fld>
            <a:endParaRPr lang="en-US" dirty="0"/>
          </a:p>
        </p:txBody>
      </p:sp>
    </p:spTree>
    <p:extLst>
      <p:ext uri="{BB962C8B-B14F-4D97-AF65-F5344CB8AC3E}">
        <p14:creationId xmlns:p14="http://schemas.microsoft.com/office/powerpoint/2010/main" val="26556921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E6336-B668-4B4D-9DBA-35CA90D507F2}" type="slidenum">
              <a:rPr lang="en-US" smtClean="0"/>
              <a:t>1</a:t>
            </a:fld>
            <a:endParaRPr lang="en-US" dirty="0"/>
          </a:p>
        </p:txBody>
      </p:sp>
    </p:spTree>
    <p:extLst>
      <p:ext uri="{BB962C8B-B14F-4D97-AF65-F5344CB8AC3E}">
        <p14:creationId xmlns:p14="http://schemas.microsoft.com/office/powerpoint/2010/main" val="263251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E6336-B668-4B4D-9DBA-35CA90D507F2}" type="slidenum">
              <a:rPr lang="en-US" smtClean="0"/>
              <a:t>3</a:t>
            </a:fld>
            <a:endParaRPr lang="en-US" dirty="0"/>
          </a:p>
        </p:txBody>
      </p:sp>
    </p:spTree>
    <p:extLst>
      <p:ext uri="{BB962C8B-B14F-4D97-AF65-F5344CB8AC3E}">
        <p14:creationId xmlns:p14="http://schemas.microsoft.com/office/powerpoint/2010/main" val="29501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Georgia" panose="02040502050405020303" pitchFamily="18" charset="0"/>
              </a:rPr>
              <a:t>Realizing the impact of health and literacy, we are thrilled to join network 4 and CC to provide this program.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32FE6336-B668-4B4D-9DBA-35CA90D507F2}" type="slidenum">
              <a:rPr lang="en-US" smtClean="0"/>
              <a:t>4</a:t>
            </a:fld>
            <a:endParaRPr lang="en-US" dirty="0"/>
          </a:p>
        </p:txBody>
      </p:sp>
    </p:spTree>
    <p:extLst>
      <p:ext uri="{BB962C8B-B14F-4D97-AF65-F5344CB8AC3E}">
        <p14:creationId xmlns:p14="http://schemas.microsoft.com/office/powerpoint/2010/main" val="401495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health literacy? https://health.gov/healthypeople/priority-areas/social-determinants-health/literature-summaries/health-literacy</a:t>
            </a:r>
          </a:p>
        </p:txBody>
      </p:sp>
      <p:sp>
        <p:nvSpPr>
          <p:cNvPr id="4" name="Slide Number Placeholder 3"/>
          <p:cNvSpPr>
            <a:spLocks noGrp="1"/>
          </p:cNvSpPr>
          <p:nvPr>
            <p:ph type="sldNum" sz="quarter" idx="5"/>
          </p:nvPr>
        </p:nvSpPr>
        <p:spPr/>
        <p:txBody>
          <a:bodyPr/>
          <a:lstStyle/>
          <a:p>
            <a:fld id="{32FE6336-B668-4B4D-9DBA-35CA90D507F2}" type="slidenum">
              <a:rPr lang="en-US" smtClean="0"/>
              <a:t>5</a:t>
            </a:fld>
            <a:endParaRPr lang="en-US" dirty="0"/>
          </a:p>
        </p:txBody>
      </p:sp>
    </p:spTree>
    <p:extLst>
      <p:ext uri="{BB962C8B-B14F-4D97-AF65-F5344CB8AC3E}">
        <p14:creationId xmlns:p14="http://schemas.microsoft.com/office/powerpoint/2010/main" val="139670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Open Sans" panose="020B0606030504020204" pitchFamily="34" charset="0"/>
              </a:rPr>
              <a:t>health literacy education program for dialysis patients and their families to close the health equity gap. The main goal of this program is to improve patients' understanding and management of their health by providing them with the skills and tools necessary to navigate their journey to improve their health outcomes.</a:t>
            </a:r>
            <a:endParaRPr lang="en-US" dirty="0"/>
          </a:p>
          <a:p>
            <a:endParaRPr lang="en-US" dirty="0"/>
          </a:p>
        </p:txBody>
      </p:sp>
      <p:sp>
        <p:nvSpPr>
          <p:cNvPr id="4" name="Slide Number Placeholder 3"/>
          <p:cNvSpPr>
            <a:spLocks noGrp="1"/>
          </p:cNvSpPr>
          <p:nvPr>
            <p:ph type="sldNum" sz="quarter" idx="5"/>
          </p:nvPr>
        </p:nvSpPr>
        <p:spPr/>
        <p:txBody>
          <a:bodyPr/>
          <a:lstStyle/>
          <a:p>
            <a:fld id="{32FE6336-B668-4B4D-9DBA-35CA90D507F2}" type="slidenum">
              <a:rPr lang="en-US" smtClean="0"/>
              <a:t>6</a:t>
            </a:fld>
            <a:endParaRPr lang="en-US" dirty="0"/>
          </a:p>
        </p:txBody>
      </p:sp>
    </p:spTree>
    <p:extLst>
      <p:ext uri="{BB962C8B-B14F-4D97-AF65-F5344CB8AC3E}">
        <p14:creationId xmlns:p14="http://schemas.microsoft.com/office/powerpoint/2010/main" val="385966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E6336-B668-4B4D-9DBA-35CA90D507F2}" type="slidenum">
              <a:rPr lang="en-US" smtClean="0"/>
              <a:t>14</a:t>
            </a:fld>
            <a:endParaRPr lang="en-US" dirty="0"/>
          </a:p>
        </p:txBody>
      </p:sp>
    </p:spTree>
    <p:extLst>
      <p:ext uri="{BB962C8B-B14F-4D97-AF65-F5344CB8AC3E}">
        <p14:creationId xmlns:p14="http://schemas.microsoft.com/office/powerpoint/2010/main" val="204522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CF0A932-3E91-51D3-4533-80EFE2306B9A}"/>
              </a:ext>
            </a:extLst>
          </p:cNvPr>
          <p:cNvSpPr>
            <a:spLocks noGrp="1"/>
          </p:cNvSpPr>
          <p:nvPr>
            <p:ph type="pic" idx="10"/>
          </p:nvPr>
        </p:nvSpPr>
        <p:spPr>
          <a:xfrm>
            <a:off x="0" y="409432"/>
            <a:ext cx="12192000" cy="53751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69004F75-6BA4-FE7D-7CB6-7981AC4C4B54}"/>
              </a:ext>
            </a:extLst>
          </p:cNvPr>
          <p:cNvSpPr>
            <a:spLocks noGrp="1"/>
          </p:cNvSpPr>
          <p:nvPr>
            <p:ph type="ctrTitle" hasCustomPrompt="1"/>
          </p:nvPr>
        </p:nvSpPr>
        <p:spPr>
          <a:xfrm>
            <a:off x="673330" y="1162018"/>
            <a:ext cx="7426760" cy="2121510"/>
          </a:xfrm>
          <a:solidFill>
            <a:schemeClr val="tx2"/>
          </a:solidFill>
        </p:spPr>
        <p:txBody>
          <a:bodyPr anchor="ctr" anchorCtr="0">
            <a:normAutofit/>
          </a:bodyPr>
          <a:lstStyle>
            <a:lvl1pPr algn="ctr">
              <a:defRPr sz="5400">
                <a:solidFill>
                  <a:schemeClr val="bg2"/>
                </a:solidFill>
              </a:defRPr>
            </a:lvl1pPr>
          </a:lstStyle>
          <a:p>
            <a:r>
              <a:rPr lang="en-US" dirty="0"/>
              <a:t>EDIT MASTER TITLE</a:t>
            </a:r>
          </a:p>
        </p:txBody>
      </p:sp>
      <p:sp>
        <p:nvSpPr>
          <p:cNvPr id="3" name="Text Placeholder 13">
            <a:extLst>
              <a:ext uri="{FF2B5EF4-FFF2-40B4-BE49-F238E27FC236}">
                <a16:creationId xmlns:a16="http://schemas.microsoft.com/office/drawing/2014/main" id="{091121AB-42F7-3C49-E45B-0A90E1B7306E}"/>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5" name="Text Placeholder 4">
            <a:extLst>
              <a:ext uri="{FF2B5EF4-FFF2-40B4-BE49-F238E27FC236}">
                <a16:creationId xmlns:a16="http://schemas.microsoft.com/office/drawing/2014/main" id="{FAA18658-B136-295F-0767-A94290A8D652}"/>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61427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9632B6-2FD4-3BE1-3B42-C4E093BE2137}"/>
              </a:ext>
            </a:extLst>
          </p:cNvPr>
          <p:cNvSpPr/>
          <p:nvPr userDrawn="1"/>
        </p:nvSpPr>
        <p:spPr>
          <a:xfrm>
            <a:off x="0" y="1067671"/>
            <a:ext cx="12192000" cy="4710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B09CABE-6E12-06DD-E799-9B32BE1F281E}"/>
              </a:ext>
            </a:extLst>
          </p:cNvPr>
          <p:cNvSpPr/>
          <p:nvPr userDrawn="1"/>
        </p:nvSpPr>
        <p:spPr>
          <a:xfrm>
            <a:off x="0" y="369093"/>
            <a:ext cx="12192000" cy="698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D89A84FD-6E73-6CE4-C837-F51E6E78E478}"/>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3" name="Text Placeholder 13">
            <a:extLst>
              <a:ext uri="{FF2B5EF4-FFF2-40B4-BE49-F238E27FC236}">
                <a16:creationId xmlns:a16="http://schemas.microsoft.com/office/drawing/2014/main" id="{2C1FA180-00B5-4C3C-F7D1-F8E103735741}"/>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8" name="Text Placeholder 4">
            <a:extLst>
              <a:ext uri="{FF2B5EF4-FFF2-40B4-BE49-F238E27FC236}">
                <a16:creationId xmlns:a16="http://schemas.microsoft.com/office/drawing/2014/main" id="{AE92656F-5205-F003-5F5A-0A624036EBE3}"/>
              </a:ext>
            </a:extLst>
          </p:cNvPr>
          <p:cNvSpPr>
            <a:spLocks noGrp="1"/>
          </p:cNvSpPr>
          <p:nvPr>
            <p:ph type="body" sz="quarter" idx="16"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
        <p:nvSpPr>
          <p:cNvPr id="10" name="Text Placeholder 9">
            <a:extLst>
              <a:ext uri="{FF2B5EF4-FFF2-40B4-BE49-F238E27FC236}">
                <a16:creationId xmlns:a16="http://schemas.microsoft.com/office/drawing/2014/main" id="{33E703B9-1862-00B0-1A36-E782B5AD844D}"/>
              </a:ext>
            </a:extLst>
          </p:cNvPr>
          <p:cNvSpPr>
            <a:spLocks noGrp="1"/>
          </p:cNvSpPr>
          <p:nvPr>
            <p:ph type="body" sz="quarter" idx="17"/>
          </p:nvPr>
        </p:nvSpPr>
        <p:spPr>
          <a:xfrm>
            <a:off x="209550" y="1195388"/>
            <a:ext cx="8237538"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BDCE638E-F517-824C-B38C-F85E3E20A6A6}"/>
              </a:ext>
            </a:extLst>
          </p:cNvPr>
          <p:cNvSpPr>
            <a:spLocks noGrp="1"/>
          </p:cNvSpPr>
          <p:nvPr>
            <p:ph type="pic" sz="quarter" idx="18"/>
          </p:nvPr>
        </p:nvSpPr>
        <p:spPr>
          <a:xfrm>
            <a:off x="8447088" y="1068388"/>
            <a:ext cx="3744912" cy="4710112"/>
          </a:xfrm>
        </p:spPr>
        <p:txBody>
          <a:bodyPr/>
          <a:lstStyle/>
          <a:p>
            <a:r>
              <a:rPr lang="en-US" dirty="0"/>
              <a:t>Click icon to add picture</a:t>
            </a:r>
          </a:p>
        </p:txBody>
      </p:sp>
    </p:spTree>
    <p:extLst>
      <p:ext uri="{BB962C8B-B14F-4D97-AF65-F5344CB8AC3E}">
        <p14:creationId xmlns:p14="http://schemas.microsoft.com/office/powerpoint/2010/main" val="257641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F9772FE-F027-69EC-31A6-2606556A4601}"/>
              </a:ext>
            </a:extLst>
          </p:cNvPr>
          <p:cNvSpPr>
            <a:spLocks noGrp="1"/>
          </p:cNvSpPr>
          <p:nvPr>
            <p:ph type="body" sz="quarter" idx="14" hasCustomPrompt="1"/>
          </p:nvPr>
        </p:nvSpPr>
        <p:spPr>
          <a:xfrm>
            <a:off x="490801" y="495056"/>
            <a:ext cx="11210397" cy="565656"/>
          </a:xfrm>
        </p:spPr>
        <p:txBody>
          <a:bodyPr/>
          <a:lstStyle>
            <a:lvl1pPr marL="0" indent="0" algn="ctr">
              <a:buNone/>
              <a:defRPr>
                <a:latin typeface="+mj-lt"/>
              </a:defRPr>
            </a:lvl1pPr>
          </a:lstStyle>
          <a:p>
            <a:pPr algn="ctr"/>
            <a:r>
              <a:rPr lang="en-US" sz="2800" dirty="0">
                <a:solidFill>
                  <a:schemeClr val="tx2"/>
                </a:solidFill>
                <a:latin typeface="+mj-lt"/>
              </a:rPr>
              <a:t>TITLE GOES HERE</a:t>
            </a:r>
            <a:endParaRPr lang="en-US" dirty="0"/>
          </a:p>
        </p:txBody>
      </p:sp>
      <p:sp>
        <p:nvSpPr>
          <p:cNvPr id="4" name="Text Placeholder 6">
            <a:extLst>
              <a:ext uri="{FF2B5EF4-FFF2-40B4-BE49-F238E27FC236}">
                <a16:creationId xmlns:a16="http://schemas.microsoft.com/office/drawing/2014/main" id="{1E77C5D7-CF5D-1828-4FE8-0B4291AFF953}"/>
              </a:ext>
            </a:extLst>
          </p:cNvPr>
          <p:cNvSpPr>
            <a:spLocks noGrp="1"/>
          </p:cNvSpPr>
          <p:nvPr>
            <p:ph type="body" sz="quarter" idx="15" hasCustomPrompt="1"/>
          </p:nvPr>
        </p:nvSpPr>
        <p:spPr>
          <a:xfrm>
            <a:off x="312739" y="5510069"/>
            <a:ext cx="4860924" cy="183393"/>
          </a:xfrm>
        </p:spPr>
        <p:txBody>
          <a:bodyPr>
            <a:noAutofit/>
          </a:bodyPr>
          <a:lstStyle>
            <a:lvl1pPr marL="0" indent="0">
              <a:buNone/>
              <a:defRPr sz="800" b="0" i="1">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
        <p:nvSpPr>
          <p:cNvPr id="5" name="Rectangle 4">
            <a:extLst>
              <a:ext uri="{FF2B5EF4-FFF2-40B4-BE49-F238E27FC236}">
                <a16:creationId xmlns:a16="http://schemas.microsoft.com/office/drawing/2014/main" id="{D6AF17B9-520D-3421-4573-A16CEDA9A4EF}"/>
              </a:ext>
            </a:extLst>
          </p:cNvPr>
          <p:cNvSpPr/>
          <p:nvPr userDrawn="1"/>
        </p:nvSpPr>
        <p:spPr>
          <a:xfrm>
            <a:off x="312738"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6" name="Chart Placeholder 21">
            <a:extLst>
              <a:ext uri="{FF2B5EF4-FFF2-40B4-BE49-F238E27FC236}">
                <a16:creationId xmlns:a16="http://schemas.microsoft.com/office/drawing/2014/main" id="{3533D40B-477F-AE72-9F54-125AF4CE186C}"/>
              </a:ext>
            </a:extLst>
          </p:cNvPr>
          <p:cNvSpPr>
            <a:spLocks noGrp="1"/>
          </p:cNvSpPr>
          <p:nvPr>
            <p:ph type="chart" sz="quarter" idx="17"/>
          </p:nvPr>
        </p:nvSpPr>
        <p:spPr>
          <a:xfrm>
            <a:off x="406400" y="1162048"/>
            <a:ext cx="3511550" cy="4251267"/>
          </a:xfrm>
        </p:spPr>
        <p:txBody>
          <a:bodyPr>
            <a:normAutofit/>
          </a:bodyPr>
          <a:lstStyle>
            <a:lvl1pPr>
              <a:defRPr sz="2000"/>
            </a:lvl1pPr>
          </a:lstStyle>
          <a:p>
            <a:r>
              <a:rPr lang="en-US" dirty="0"/>
              <a:t>Click icon to add chart</a:t>
            </a:r>
          </a:p>
        </p:txBody>
      </p:sp>
      <p:sp>
        <p:nvSpPr>
          <p:cNvPr id="7" name="Rectangle 6">
            <a:extLst>
              <a:ext uri="{FF2B5EF4-FFF2-40B4-BE49-F238E27FC236}">
                <a16:creationId xmlns:a16="http://schemas.microsoft.com/office/drawing/2014/main" id="{5670180A-54B4-7B87-5B2E-73DC8E2EC2B4}"/>
              </a:ext>
            </a:extLst>
          </p:cNvPr>
          <p:cNvSpPr/>
          <p:nvPr userDrawn="1"/>
        </p:nvSpPr>
        <p:spPr>
          <a:xfrm>
            <a:off x="4270485"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8" name="Chart Placeholder 21">
            <a:extLst>
              <a:ext uri="{FF2B5EF4-FFF2-40B4-BE49-F238E27FC236}">
                <a16:creationId xmlns:a16="http://schemas.microsoft.com/office/drawing/2014/main" id="{0E68165F-656F-FA4E-755A-5FC2A1D10033}"/>
              </a:ext>
            </a:extLst>
          </p:cNvPr>
          <p:cNvSpPr>
            <a:spLocks noGrp="1"/>
          </p:cNvSpPr>
          <p:nvPr>
            <p:ph type="chart" sz="quarter" idx="18"/>
          </p:nvPr>
        </p:nvSpPr>
        <p:spPr>
          <a:xfrm>
            <a:off x="4376281" y="1184890"/>
            <a:ext cx="3511550" cy="4251267"/>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9" name="Rectangle 8">
            <a:extLst>
              <a:ext uri="{FF2B5EF4-FFF2-40B4-BE49-F238E27FC236}">
                <a16:creationId xmlns:a16="http://schemas.microsoft.com/office/drawing/2014/main" id="{01E0B0A8-97F4-E03D-E553-CC8B41D1D8E2}"/>
              </a:ext>
            </a:extLst>
          </p:cNvPr>
          <p:cNvSpPr/>
          <p:nvPr userDrawn="1"/>
        </p:nvSpPr>
        <p:spPr>
          <a:xfrm>
            <a:off x="8228232"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0" name="Chart Placeholder 21">
            <a:extLst>
              <a:ext uri="{FF2B5EF4-FFF2-40B4-BE49-F238E27FC236}">
                <a16:creationId xmlns:a16="http://schemas.microsoft.com/office/drawing/2014/main" id="{5406AEDE-943F-86A9-E0CB-A1466D5E43D3}"/>
              </a:ext>
            </a:extLst>
          </p:cNvPr>
          <p:cNvSpPr>
            <a:spLocks noGrp="1"/>
          </p:cNvSpPr>
          <p:nvPr>
            <p:ph type="chart" sz="quarter" idx="19"/>
          </p:nvPr>
        </p:nvSpPr>
        <p:spPr>
          <a:xfrm>
            <a:off x="8338876" y="1184890"/>
            <a:ext cx="3511550" cy="4251267"/>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11" name="Text Placeholder 13">
            <a:extLst>
              <a:ext uri="{FF2B5EF4-FFF2-40B4-BE49-F238E27FC236}">
                <a16:creationId xmlns:a16="http://schemas.microsoft.com/office/drawing/2014/main" id="{9CDC2AF2-F315-CA64-29BC-87769FF26C9E}"/>
              </a:ext>
            </a:extLst>
          </p:cNvPr>
          <p:cNvSpPr>
            <a:spLocks noGrp="1"/>
          </p:cNvSpPr>
          <p:nvPr>
            <p:ph type="body" sz="quarter" idx="20"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12" name="Text Placeholder 4">
            <a:extLst>
              <a:ext uri="{FF2B5EF4-FFF2-40B4-BE49-F238E27FC236}">
                <a16:creationId xmlns:a16="http://schemas.microsoft.com/office/drawing/2014/main" id="{F0508C48-797A-DEDA-DD8F-580EB111E639}"/>
              </a:ext>
            </a:extLst>
          </p:cNvPr>
          <p:cNvSpPr>
            <a:spLocks noGrp="1"/>
          </p:cNvSpPr>
          <p:nvPr>
            <p:ph type="body" sz="quarter" idx="21"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164706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59B161-23C5-F366-2F57-68669853139D}"/>
              </a:ext>
            </a:extLst>
          </p:cNvPr>
          <p:cNvSpPr>
            <a:spLocks noGrp="1"/>
          </p:cNvSpPr>
          <p:nvPr>
            <p:ph type="pic" idx="10"/>
          </p:nvPr>
        </p:nvSpPr>
        <p:spPr>
          <a:xfrm>
            <a:off x="0" y="409432"/>
            <a:ext cx="12192000" cy="53751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itle 1">
            <a:extLst>
              <a:ext uri="{FF2B5EF4-FFF2-40B4-BE49-F238E27FC236}">
                <a16:creationId xmlns:a16="http://schemas.microsoft.com/office/drawing/2014/main" id="{18890B85-9326-2386-8E55-CE16FAB99D3D}"/>
              </a:ext>
            </a:extLst>
          </p:cNvPr>
          <p:cNvSpPr>
            <a:spLocks noGrp="1"/>
          </p:cNvSpPr>
          <p:nvPr>
            <p:ph type="ctrTitle" hasCustomPrompt="1"/>
          </p:nvPr>
        </p:nvSpPr>
        <p:spPr>
          <a:xfrm>
            <a:off x="673330" y="1162018"/>
            <a:ext cx="7426760" cy="2121510"/>
          </a:xfrm>
          <a:solidFill>
            <a:schemeClr val="bg2"/>
          </a:solidFill>
        </p:spPr>
        <p:txBody>
          <a:bodyPr anchor="ctr" anchorCtr="0">
            <a:normAutofit/>
          </a:bodyPr>
          <a:lstStyle>
            <a:lvl1pPr algn="ctr">
              <a:defRPr sz="5400">
                <a:solidFill>
                  <a:schemeClr val="tx1"/>
                </a:solidFill>
              </a:defRPr>
            </a:lvl1pPr>
          </a:lstStyle>
          <a:p>
            <a:r>
              <a:rPr lang="en-US" dirty="0"/>
              <a:t>EDIT MASTER TITLE</a:t>
            </a:r>
          </a:p>
        </p:txBody>
      </p:sp>
      <p:sp>
        <p:nvSpPr>
          <p:cNvPr id="5" name="Text Placeholder 13">
            <a:extLst>
              <a:ext uri="{FF2B5EF4-FFF2-40B4-BE49-F238E27FC236}">
                <a16:creationId xmlns:a16="http://schemas.microsoft.com/office/drawing/2014/main" id="{030020CE-6C75-5C12-DDCF-5ED12B6D404A}"/>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D5DB7504-3855-2FCA-95DA-2A88E6C32AFD}"/>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69513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4F75-6BA4-FE7D-7CB6-7981AC4C4B54}"/>
              </a:ext>
            </a:extLst>
          </p:cNvPr>
          <p:cNvSpPr>
            <a:spLocks noGrp="1"/>
          </p:cNvSpPr>
          <p:nvPr>
            <p:ph type="ctrTitle" hasCustomPrompt="1"/>
          </p:nvPr>
        </p:nvSpPr>
        <p:spPr>
          <a:xfrm>
            <a:off x="2179983" y="1752221"/>
            <a:ext cx="7832035" cy="2628002"/>
          </a:xfrm>
          <a:solidFill>
            <a:schemeClr val="bg1"/>
          </a:solidFill>
        </p:spPr>
        <p:txBody>
          <a:bodyPr anchor="ctr" anchorCtr="0">
            <a:normAutofit/>
          </a:bodyPr>
          <a:lstStyle>
            <a:lvl1pPr algn="ctr">
              <a:defRPr sz="4800">
                <a:solidFill>
                  <a:schemeClr val="tx2"/>
                </a:solidFill>
              </a:defRPr>
            </a:lvl1pPr>
          </a:lstStyle>
          <a:p>
            <a:r>
              <a:rPr lang="en-US" dirty="0"/>
              <a:t>EDIT MASTER TITLE</a:t>
            </a:r>
          </a:p>
        </p:txBody>
      </p:sp>
      <p:sp>
        <p:nvSpPr>
          <p:cNvPr id="3" name="Text Placeholder 13">
            <a:extLst>
              <a:ext uri="{FF2B5EF4-FFF2-40B4-BE49-F238E27FC236}">
                <a16:creationId xmlns:a16="http://schemas.microsoft.com/office/drawing/2014/main" id="{C14A0577-21D5-13A7-6CB5-291E52AC90FA}"/>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5" name="Text Placeholder 4">
            <a:extLst>
              <a:ext uri="{FF2B5EF4-FFF2-40B4-BE49-F238E27FC236}">
                <a16:creationId xmlns:a16="http://schemas.microsoft.com/office/drawing/2014/main" id="{05D83DB8-EC6E-C7C8-1098-35B774CD1C9B}"/>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99998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1F931CD3-CAE7-F111-CD3C-47AE806F3593}"/>
              </a:ext>
            </a:extLst>
          </p:cNvPr>
          <p:cNvSpPr>
            <a:spLocks noGrp="1"/>
          </p:cNvSpPr>
          <p:nvPr>
            <p:ph type="pic" sz="quarter" idx="10" hasCustomPrompt="1"/>
          </p:nvPr>
        </p:nvSpPr>
        <p:spPr>
          <a:xfrm>
            <a:off x="-2" y="426203"/>
            <a:ext cx="12192002" cy="5335500"/>
          </a:xfrm>
          <a:noFill/>
        </p:spPr>
        <p:txBody>
          <a:bodyPr/>
          <a:lstStyle/>
          <a:p>
            <a:r>
              <a:rPr lang="en-US" dirty="0"/>
              <a:t>Click icon to add image</a:t>
            </a:r>
          </a:p>
        </p:txBody>
      </p:sp>
      <p:sp>
        <p:nvSpPr>
          <p:cNvPr id="4" name="Title 1">
            <a:extLst>
              <a:ext uri="{FF2B5EF4-FFF2-40B4-BE49-F238E27FC236}">
                <a16:creationId xmlns:a16="http://schemas.microsoft.com/office/drawing/2014/main" id="{CDA12C1E-5B32-A2CE-5F11-2F74BF808E7A}"/>
              </a:ext>
            </a:extLst>
          </p:cNvPr>
          <p:cNvSpPr>
            <a:spLocks noGrp="1"/>
          </p:cNvSpPr>
          <p:nvPr>
            <p:ph type="ctrTitle" hasCustomPrompt="1"/>
          </p:nvPr>
        </p:nvSpPr>
        <p:spPr>
          <a:xfrm>
            <a:off x="0" y="1462069"/>
            <a:ext cx="5869459" cy="1151617"/>
          </a:xfrm>
          <a:solidFill>
            <a:schemeClr val="bg2"/>
          </a:solidFill>
        </p:spPr>
        <p:txBody>
          <a:bodyPr anchor="ctr" anchorCtr="0">
            <a:normAutofit/>
          </a:bodyPr>
          <a:lstStyle>
            <a:lvl1pPr algn="ctr">
              <a:defRPr sz="4000">
                <a:solidFill>
                  <a:schemeClr val="tx2"/>
                </a:solidFill>
              </a:defRPr>
            </a:lvl1pPr>
          </a:lstStyle>
          <a:p>
            <a:r>
              <a:rPr lang="en-US" dirty="0"/>
              <a:t>EDIT HEADING</a:t>
            </a:r>
          </a:p>
        </p:txBody>
      </p:sp>
      <p:sp>
        <p:nvSpPr>
          <p:cNvPr id="5" name="Text Placeholder 11">
            <a:extLst>
              <a:ext uri="{FF2B5EF4-FFF2-40B4-BE49-F238E27FC236}">
                <a16:creationId xmlns:a16="http://schemas.microsoft.com/office/drawing/2014/main" id="{9D334CE9-CB0D-BD6B-DB49-97B95BC07A05}"/>
              </a:ext>
            </a:extLst>
          </p:cNvPr>
          <p:cNvSpPr>
            <a:spLocks noGrp="1"/>
          </p:cNvSpPr>
          <p:nvPr>
            <p:ph type="body" sz="quarter" idx="11" hasCustomPrompt="1"/>
          </p:nvPr>
        </p:nvSpPr>
        <p:spPr>
          <a:xfrm>
            <a:off x="-1" y="2613686"/>
            <a:ext cx="5869459" cy="932703"/>
          </a:xfrm>
          <a:solidFill>
            <a:schemeClr val="bg1"/>
          </a:solidFill>
        </p:spPr>
        <p:txBody>
          <a:bodyPr anchor="ctr" anchorCtr="0">
            <a:normAutofit/>
          </a:bodyPr>
          <a:lstStyle>
            <a:lvl1pPr marL="0" indent="0" algn="ctr">
              <a:buNone/>
              <a:defRPr sz="1800">
                <a:solidFill>
                  <a:schemeClr val="tx2"/>
                </a:solidFill>
              </a:defRPr>
            </a:lvl1pPr>
          </a:lstStyle>
          <a:p>
            <a:pPr lvl="0"/>
            <a:r>
              <a:rPr lang="en-US" dirty="0"/>
              <a:t>Insert your subhead information here.</a:t>
            </a:r>
          </a:p>
        </p:txBody>
      </p:sp>
      <p:sp>
        <p:nvSpPr>
          <p:cNvPr id="6" name="Text Placeholder 13">
            <a:extLst>
              <a:ext uri="{FF2B5EF4-FFF2-40B4-BE49-F238E27FC236}">
                <a16:creationId xmlns:a16="http://schemas.microsoft.com/office/drawing/2014/main" id="{75F03189-FD53-1C46-008F-FBE5C34C1822}"/>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A5060490-5E3E-FA2F-97A2-8706ED342937}"/>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76371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0AA708EE-909B-CA50-31EC-8B4A9BBEDF17}"/>
              </a:ext>
            </a:extLst>
          </p:cNvPr>
          <p:cNvSpPr>
            <a:spLocks noGrp="1"/>
          </p:cNvSpPr>
          <p:nvPr>
            <p:ph type="pic" idx="10"/>
          </p:nvPr>
        </p:nvSpPr>
        <p:spPr>
          <a:xfrm>
            <a:off x="0" y="414671"/>
            <a:ext cx="4740963" cy="5349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6">
            <a:extLst>
              <a:ext uri="{FF2B5EF4-FFF2-40B4-BE49-F238E27FC236}">
                <a16:creationId xmlns:a16="http://schemas.microsoft.com/office/drawing/2014/main" id="{2B88FF84-3568-D8E3-CBC8-2627D5BD16A8}"/>
              </a:ext>
            </a:extLst>
          </p:cNvPr>
          <p:cNvSpPr>
            <a:spLocks noGrp="1"/>
          </p:cNvSpPr>
          <p:nvPr>
            <p:ph type="body" sz="quarter" idx="11" hasCustomPrompt="1"/>
          </p:nvPr>
        </p:nvSpPr>
        <p:spPr>
          <a:xfrm>
            <a:off x="4740963" y="867830"/>
            <a:ext cx="7451725" cy="686136"/>
          </a:xfrm>
        </p:spPr>
        <p:txBody>
          <a:bodyPr>
            <a:normAutofit/>
          </a:bodyPr>
          <a:lstStyle>
            <a:lvl1pPr marL="0" indent="0" algn="ctr">
              <a:buNone/>
              <a:defRPr sz="4000" b="0" i="0">
                <a:solidFill>
                  <a:schemeClr val="tx2"/>
                </a:solidFill>
                <a:latin typeface="+mj-lt"/>
              </a:defRPr>
            </a:lvl1pPr>
          </a:lstStyle>
          <a:p>
            <a:pPr lvl="0"/>
            <a:r>
              <a:rPr lang="en-US" dirty="0"/>
              <a:t>EDIT HEADING</a:t>
            </a:r>
          </a:p>
        </p:txBody>
      </p:sp>
      <p:sp>
        <p:nvSpPr>
          <p:cNvPr id="9" name="Text Placeholder 10">
            <a:extLst>
              <a:ext uri="{FF2B5EF4-FFF2-40B4-BE49-F238E27FC236}">
                <a16:creationId xmlns:a16="http://schemas.microsoft.com/office/drawing/2014/main" id="{717D8FD7-7751-4CE3-8001-19CD395D8213}"/>
              </a:ext>
            </a:extLst>
          </p:cNvPr>
          <p:cNvSpPr>
            <a:spLocks noGrp="1"/>
          </p:cNvSpPr>
          <p:nvPr>
            <p:ph type="body" sz="quarter" idx="12" hasCustomPrompt="1"/>
          </p:nvPr>
        </p:nvSpPr>
        <p:spPr>
          <a:xfrm>
            <a:off x="5156200" y="1659467"/>
            <a:ext cx="6710363" cy="3867273"/>
          </a:xfrm>
        </p:spPr>
        <p:txBody>
          <a:bodyPr>
            <a:normAutofit/>
          </a:bodyPr>
          <a:lstStyle>
            <a:lvl1pPr marL="0" indent="0">
              <a:buNone/>
              <a:defRPr sz="2000">
                <a:latin typeface="+mn-lt"/>
              </a:defRPr>
            </a:lvl1pPr>
          </a:lstStyle>
          <a:p>
            <a:pPr lvl="0"/>
            <a:r>
              <a:rPr lang="en-US" dirty="0"/>
              <a:t>Add content here</a:t>
            </a:r>
          </a:p>
        </p:txBody>
      </p:sp>
      <p:sp>
        <p:nvSpPr>
          <p:cNvPr id="10" name="Text Placeholder 13">
            <a:extLst>
              <a:ext uri="{FF2B5EF4-FFF2-40B4-BE49-F238E27FC236}">
                <a16:creationId xmlns:a16="http://schemas.microsoft.com/office/drawing/2014/main" id="{DC551D60-CEBC-C531-B315-BE1084C016F5}"/>
              </a:ext>
            </a:extLst>
          </p:cNvPr>
          <p:cNvSpPr>
            <a:spLocks noGrp="1"/>
          </p:cNvSpPr>
          <p:nvPr>
            <p:ph type="body" sz="quarter" idx="13"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11" name="Text Placeholder 4">
            <a:extLst>
              <a:ext uri="{FF2B5EF4-FFF2-40B4-BE49-F238E27FC236}">
                <a16:creationId xmlns:a16="http://schemas.microsoft.com/office/drawing/2014/main" id="{42D87455-CBD1-B09D-7528-06400766DD03}"/>
              </a:ext>
            </a:extLst>
          </p:cNvPr>
          <p:cNvSpPr>
            <a:spLocks noGrp="1"/>
          </p:cNvSpPr>
          <p:nvPr>
            <p:ph type="body" sz="quarter" idx="14"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4079098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1D09-8D3C-C175-2901-AA76CED90AEE}"/>
              </a:ext>
            </a:extLst>
          </p:cNvPr>
          <p:cNvSpPr>
            <a:spLocks noGrp="1"/>
          </p:cNvSpPr>
          <p:nvPr>
            <p:ph type="title" hasCustomPrompt="1"/>
          </p:nvPr>
        </p:nvSpPr>
        <p:spPr>
          <a:xfrm>
            <a:off x="477952" y="500062"/>
            <a:ext cx="8293443" cy="1325563"/>
          </a:xfrm>
        </p:spPr>
        <p:txBody>
          <a:bodyPr/>
          <a:lstStyle/>
          <a:p>
            <a:r>
              <a:rPr lang="en-US" dirty="0"/>
              <a:t>CLICK TO EDIT MASTER TITLE</a:t>
            </a:r>
          </a:p>
        </p:txBody>
      </p:sp>
      <p:sp>
        <p:nvSpPr>
          <p:cNvPr id="3" name="Content Placeholder 2">
            <a:extLst>
              <a:ext uri="{FF2B5EF4-FFF2-40B4-BE49-F238E27FC236}">
                <a16:creationId xmlns:a16="http://schemas.microsoft.com/office/drawing/2014/main" id="{7C00B27E-436C-36F2-4129-BB746327511E}"/>
              </a:ext>
            </a:extLst>
          </p:cNvPr>
          <p:cNvSpPr>
            <a:spLocks noGrp="1"/>
          </p:cNvSpPr>
          <p:nvPr>
            <p:ph idx="1"/>
          </p:nvPr>
        </p:nvSpPr>
        <p:spPr>
          <a:xfrm>
            <a:off x="838200" y="1825625"/>
            <a:ext cx="10515600" cy="2359513"/>
          </a:xfrm>
        </p:spPr>
        <p:txBody>
          <a:bodyPr/>
          <a:lstStyle>
            <a:lvl4pPr>
              <a:defRPr>
                <a:solidFill>
                  <a:schemeClr val="accent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3">
            <a:extLst>
              <a:ext uri="{FF2B5EF4-FFF2-40B4-BE49-F238E27FC236}">
                <a16:creationId xmlns:a16="http://schemas.microsoft.com/office/drawing/2014/main" id="{D6C777FD-6E7E-0A6C-6C88-18B945E766F3}"/>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E59FFF28-3257-8A89-0DD5-C81D3EC18EB4}"/>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2557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8F4DB4-FBE8-0B9C-A982-095D4ADA7B5D}"/>
              </a:ext>
            </a:extLst>
          </p:cNvPr>
          <p:cNvSpPr>
            <a:spLocks noGrp="1"/>
          </p:cNvSpPr>
          <p:nvPr>
            <p:ph sz="half" idx="1"/>
          </p:nvPr>
        </p:nvSpPr>
        <p:spPr>
          <a:xfrm>
            <a:off x="838200" y="1696384"/>
            <a:ext cx="5181600" cy="380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1A7C15-7DB4-3BD4-EC86-B1F5D2468597}"/>
              </a:ext>
            </a:extLst>
          </p:cNvPr>
          <p:cNvSpPr>
            <a:spLocks noGrp="1"/>
          </p:cNvSpPr>
          <p:nvPr>
            <p:ph sz="half" idx="2"/>
          </p:nvPr>
        </p:nvSpPr>
        <p:spPr>
          <a:xfrm>
            <a:off x="6172200" y="1696384"/>
            <a:ext cx="5181600" cy="380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6">
            <a:extLst>
              <a:ext uri="{FF2B5EF4-FFF2-40B4-BE49-F238E27FC236}">
                <a16:creationId xmlns:a16="http://schemas.microsoft.com/office/drawing/2014/main" id="{ACD4D45D-C321-A842-DEDE-4DF90C2325C2}"/>
              </a:ext>
            </a:extLst>
          </p:cNvPr>
          <p:cNvSpPr>
            <a:spLocks noGrp="1"/>
          </p:cNvSpPr>
          <p:nvPr>
            <p:ph type="body" sz="quarter" idx="11" hasCustomPrompt="1"/>
          </p:nvPr>
        </p:nvSpPr>
        <p:spPr>
          <a:xfrm>
            <a:off x="838201" y="867830"/>
            <a:ext cx="10515599" cy="686136"/>
          </a:xfrm>
        </p:spPr>
        <p:txBody>
          <a:bodyPr>
            <a:normAutofit/>
          </a:bodyPr>
          <a:lstStyle>
            <a:lvl1pPr marL="0" indent="0" algn="ctr">
              <a:buNone/>
              <a:defRPr sz="4000" b="0" i="0">
                <a:solidFill>
                  <a:schemeClr val="tx2"/>
                </a:solidFill>
                <a:latin typeface="+mj-lt"/>
              </a:defRPr>
            </a:lvl1pPr>
          </a:lstStyle>
          <a:p>
            <a:pPr lvl="0"/>
            <a:r>
              <a:rPr lang="en-US" dirty="0"/>
              <a:t>HEADING</a:t>
            </a:r>
          </a:p>
        </p:txBody>
      </p:sp>
      <p:sp>
        <p:nvSpPr>
          <p:cNvPr id="6" name="Text Placeholder 13">
            <a:extLst>
              <a:ext uri="{FF2B5EF4-FFF2-40B4-BE49-F238E27FC236}">
                <a16:creationId xmlns:a16="http://schemas.microsoft.com/office/drawing/2014/main" id="{0D772289-31C8-2C0D-83F7-7CC77185416C}"/>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35480F47-39F2-70EB-1164-BED609CB7745}"/>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049380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8B9721-B4D1-1AA7-9DC3-343130E22F00}"/>
              </a:ext>
            </a:extLst>
          </p:cNvPr>
          <p:cNvSpPr/>
          <p:nvPr userDrawn="1"/>
        </p:nvSpPr>
        <p:spPr>
          <a:xfrm>
            <a:off x="0" y="369093"/>
            <a:ext cx="12192000" cy="698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DB596AF0-1A89-E805-5B8D-DEDDCC68A56D}"/>
              </a:ext>
            </a:extLst>
          </p:cNvPr>
          <p:cNvSpPr>
            <a:spLocks noGrp="1"/>
          </p:cNvSpPr>
          <p:nvPr>
            <p:ph type="pic" idx="10"/>
          </p:nvPr>
        </p:nvSpPr>
        <p:spPr>
          <a:xfrm>
            <a:off x="0" y="1194078"/>
            <a:ext cx="12192000" cy="470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8">
            <a:extLst>
              <a:ext uri="{FF2B5EF4-FFF2-40B4-BE49-F238E27FC236}">
                <a16:creationId xmlns:a16="http://schemas.microsoft.com/office/drawing/2014/main" id="{39C8C3CB-C5D3-5763-22D8-770484E5F2BE}"/>
              </a:ext>
            </a:extLst>
          </p:cNvPr>
          <p:cNvSpPr>
            <a:spLocks noGrp="1"/>
          </p:cNvSpPr>
          <p:nvPr>
            <p:ph type="body" sz="quarter" idx="13" hasCustomPrompt="1"/>
          </p:nvPr>
        </p:nvSpPr>
        <p:spPr>
          <a:xfrm>
            <a:off x="9488488" y="2757488"/>
            <a:ext cx="2413000" cy="2735262"/>
          </a:xfrm>
        </p:spPr>
        <p:txBody>
          <a:bodyPr anchor="b" anchorCtr="0">
            <a:normAutofit/>
          </a:bodyPr>
          <a:lstStyle>
            <a:lvl1pPr marL="0" indent="0">
              <a:buNone/>
              <a:defRPr sz="1400"/>
            </a:lvl1pPr>
          </a:lstStyle>
          <a:p>
            <a:pPr lvl="0"/>
            <a:r>
              <a:rPr lang="en-US" dirty="0"/>
              <a:t>Insert subhead or description content here.</a:t>
            </a:r>
          </a:p>
        </p:txBody>
      </p:sp>
      <p:sp>
        <p:nvSpPr>
          <p:cNvPr id="7" name="Text Placeholder 3">
            <a:extLst>
              <a:ext uri="{FF2B5EF4-FFF2-40B4-BE49-F238E27FC236}">
                <a16:creationId xmlns:a16="http://schemas.microsoft.com/office/drawing/2014/main" id="{E09E203B-3507-BE86-4F5B-1953F51B9B79}"/>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8" name="Text Placeholder 13">
            <a:extLst>
              <a:ext uri="{FF2B5EF4-FFF2-40B4-BE49-F238E27FC236}">
                <a16:creationId xmlns:a16="http://schemas.microsoft.com/office/drawing/2014/main" id="{EB910F81-D739-6697-EBC0-1B6D426A30FF}"/>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9" name="Text Placeholder 4">
            <a:extLst>
              <a:ext uri="{FF2B5EF4-FFF2-40B4-BE49-F238E27FC236}">
                <a16:creationId xmlns:a16="http://schemas.microsoft.com/office/drawing/2014/main" id="{F7132A29-A98F-6D45-00FE-907C96AF9B46}"/>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03747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2402C5-551C-6136-C7BC-1AF65D2CC5BC}"/>
              </a:ext>
            </a:extLst>
          </p:cNvPr>
          <p:cNvSpPr/>
          <p:nvPr userDrawn="1"/>
        </p:nvSpPr>
        <p:spPr>
          <a:xfrm>
            <a:off x="0" y="1067671"/>
            <a:ext cx="12192000" cy="4710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984E55B-2FED-405B-9C26-8CAFFD11E01A}"/>
              </a:ext>
            </a:extLst>
          </p:cNvPr>
          <p:cNvSpPr/>
          <p:nvPr userDrawn="1"/>
        </p:nvSpPr>
        <p:spPr>
          <a:xfrm>
            <a:off x="0" y="369093"/>
            <a:ext cx="12192000" cy="698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a:extLst>
              <a:ext uri="{FF2B5EF4-FFF2-40B4-BE49-F238E27FC236}">
                <a16:creationId xmlns:a16="http://schemas.microsoft.com/office/drawing/2014/main" id="{89003F8B-6CA9-E004-1FFF-87CAD6DF6B3F}"/>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6" name="Text Placeholder 13">
            <a:extLst>
              <a:ext uri="{FF2B5EF4-FFF2-40B4-BE49-F238E27FC236}">
                <a16:creationId xmlns:a16="http://schemas.microsoft.com/office/drawing/2014/main" id="{DDC200BF-4462-3DCD-4B26-3DFAE2F324F1}"/>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2D950E03-51B6-BAFF-B15F-B05A320CD4CB}"/>
              </a:ext>
            </a:extLst>
          </p:cNvPr>
          <p:cNvSpPr>
            <a:spLocks noGrp="1"/>
          </p:cNvSpPr>
          <p:nvPr>
            <p:ph type="body" sz="quarter" idx="16"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
        <p:nvSpPr>
          <p:cNvPr id="8" name="Text Placeholder 9">
            <a:extLst>
              <a:ext uri="{FF2B5EF4-FFF2-40B4-BE49-F238E27FC236}">
                <a16:creationId xmlns:a16="http://schemas.microsoft.com/office/drawing/2014/main" id="{BBC39274-9432-CCB0-71FD-BE46752CEDB1}"/>
              </a:ext>
            </a:extLst>
          </p:cNvPr>
          <p:cNvSpPr>
            <a:spLocks noGrp="1"/>
          </p:cNvSpPr>
          <p:nvPr>
            <p:ph type="body" sz="quarter" idx="17"/>
          </p:nvPr>
        </p:nvSpPr>
        <p:spPr>
          <a:xfrm>
            <a:off x="209550" y="1195388"/>
            <a:ext cx="8237538" cy="4492625"/>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a:extLst>
              <a:ext uri="{FF2B5EF4-FFF2-40B4-BE49-F238E27FC236}">
                <a16:creationId xmlns:a16="http://schemas.microsoft.com/office/drawing/2014/main" id="{07C7EA3B-DD1E-1F64-16BB-3C2CB39A6D31}"/>
              </a:ext>
            </a:extLst>
          </p:cNvPr>
          <p:cNvSpPr>
            <a:spLocks noGrp="1"/>
          </p:cNvSpPr>
          <p:nvPr>
            <p:ph type="pic" sz="quarter" idx="18"/>
          </p:nvPr>
        </p:nvSpPr>
        <p:spPr>
          <a:xfrm>
            <a:off x="8447088" y="1068388"/>
            <a:ext cx="3744912" cy="4710112"/>
          </a:xfrm>
        </p:spPr>
        <p:txBody>
          <a:bodyPr/>
          <a:lstStyle/>
          <a:p>
            <a:endParaRPr lang="en-US" dirty="0"/>
          </a:p>
        </p:txBody>
      </p:sp>
    </p:spTree>
    <p:extLst>
      <p:ext uri="{BB962C8B-B14F-4D97-AF65-F5344CB8AC3E}">
        <p14:creationId xmlns:p14="http://schemas.microsoft.com/office/powerpoint/2010/main" val="411014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073E6F-5812-FFF5-2F4A-1CC712343099}"/>
              </a:ext>
            </a:extLst>
          </p:cNvPr>
          <p:cNvSpPr/>
          <p:nvPr userDrawn="1"/>
        </p:nvSpPr>
        <p:spPr>
          <a:xfrm>
            <a:off x="0" y="418453"/>
            <a:ext cx="12192000" cy="53701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0850EBC4-D3BF-F13D-152E-85429129F1FF}"/>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3" name="Title 1">
            <a:extLst>
              <a:ext uri="{FF2B5EF4-FFF2-40B4-BE49-F238E27FC236}">
                <a16:creationId xmlns:a16="http://schemas.microsoft.com/office/drawing/2014/main" id="{22FED30B-5747-67E5-7A6A-B6952F66307B}"/>
              </a:ext>
            </a:extLst>
          </p:cNvPr>
          <p:cNvSpPr>
            <a:spLocks noGrp="1"/>
          </p:cNvSpPr>
          <p:nvPr>
            <p:ph type="ctrTitle" hasCustomPrompt="1"/>
          </p:nvPr>
        </p:nvSpPr>
        <p:spPr>
          <a:xfrm>
            <a:off x="2179983" y="1752221"/>
            <a:ext cx="7832035" cy="2628002"/>
          </a:xfrm>
          <a:solidFill>
            <a:schemeClr val="bg1"/>
          </a:solidFill>
        </p:spPr>
        <p:txBody>
          <a:bodyPr anchor="ctr" anchorCtr="0">
            <a:normAutofit/>
          </a:bodyPr>
          <a:lstStyle>
            <a:lvl1pPr algn="ctr">
              <a:defRPr sz="4800">
                <a:solidFill>
                  <a:schemeClr val="tx2"/>
                </a:solidFill>
              </a:defRPr>
            </a:lvl1pPr>
          </a:lstStyle>
          <a:p>
            <a:r>
              <a:rPr lang="en-US" dirty="0"/>
              <a:t>EDIT MASTER TITLE</a:t>
            </a:r>
          </a:p>
        </p:txBody>
      </p:sp>
      <p:sp>
        <p:nvSpPr>
          <p:cNvPr id="5" name="Text Placeholder 4">
            <a:extLst>
              <a:ext uri="{FF2B5EF4-FFF2-40B4-BE49-F238E27FC236}">
                <a16:creationId xmlns:a16="http://schemas.microsoft.com/office/drawing/2014/main" id="{E1E7121B-5488-44F3-956A-0F5B108C4656}"/>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96671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205734C-F95B-ABD4-0F56-57CB2814DA43}"/>
              </a:ext>
            </a:extLst>
          </p:cNvPr>
          <p:cNvSpPr>
            <a:spLocks noGrp="1"/>
          </p:cNvSpPr>
          <p:nvPr>
            <p:ph type="pic" sz="quarter" idx="13" hasCustomPrompt="1"/>
          </p:nvPr>
        </p:nvSpPr>
        <p:spPr>
          <a:xfrm>
            <a:off x="5663668" y="365124"/>
            <a:ext cx="6528332" cy="5399835"/>
          </a:xfrm>
          <a:ln>
            <a:noFill/>
          </a:ln>
        </p:spPr>
        <p:txBody>
          <a:bodyPr/>
          <a:lstStyle>
            <a:lvl1pPr marL="0" indent="0">
              <a:buNone/>
              <a:defRPr/>
            </a:lvl1pPr>
          </a:lstStyle>
          <a:p>
            <a:r>
              <a:rPr lang="en-US" dirty="0"/>
              <a:t>Click icon to add image</a:t>
            </a:r>
          </a:p>
        </p:txBody>
      </p:sp>
      <p:sp>
        <p:nvSpPr>
          <p:cNvPr id="14" name="Text Placeholder 13">
            <a:extLst>
              <a:ext uri="{FF2B5EF4-FFF2-40B4-BE49-F238E27FC236}">
                <a16:creationId xmlns:a16="http://schemas.microsoft.com/office/drawing/2014/main" id="{2BD83FCA-C2DD-2BCB-5552-033AEC9AFB21}"/>
              </a:ext>
            </a:extLst>
          </p:cNvPr>
          <p:cNvSpPr>
            <a:spLocks noGrp="1"/>
          </p:cNvSpPr>
          <p:nvPr>
            <p:ph type="body" sz="quarter" idx="12" hasCustomPrompt="1"/>
          </p:nvPr>
        </p:nvSpPr>
        <p:spPr>
          <a:xfrm>
            <a:off x="295633" y="2064511"/>
            <a:ext cx="5073650" cy="3472689"/>
          </a:xfrm>
        </p:spPr>
        <p:txBody>
          <a:bodyPr>
            <a:normAutofit/>
          </a:bodyPr>
          <a:lstStyle>
            <a:lvl1pPr marL="0" indent="0">
              <a:buNone/>
              <a:defRPr sz="1800">
                <a:solidFill>
                  <a:schemeClr val="tx2"/>
                </a:solidFill>
              </a:defRPr>
            </a:lvl1pPr>
          </a:lstStyle>
          <a:p>
            <a:pPr lvl="0"/>
            <a:r>
              <a:rPr lang="en-US" dirty="0"/>
              <a:t>Content goes here.</a:t>
            </a:r>
          </a:p>
        </p:txBody>
      </p:sp>
      <p:sp>
        <p:nvSpPr>
          <p:cNvPr id="12" name="Text Placeholder 11">
            <a:extLst>
              <a:ext uri="{FF2B5EF4-FFF2-40B4-BE49-F238E27FC236}">
                <a16:creationId xmlns:a16="http://schemas.microsoft.com/office/drawing/2014/main" id="{BF7EAC72-2F0F-5D7E-F2EC-687E8B97EC97}"/>
              </a:ext>
            </a:extLst>
          </p:cNvPr>
          <p:cNvSpPr>
            <a:spLocks noGrp="1"/>
          </p:cNvSpPr>
          <p:nvPr>
            <p:ph type="body" sz="quarter" idx="11" hasCustomPrompt="1"/>
          </p:nvPr>
        </p:nvSpPr>
        <p:spPr>
          <a:xfrm>
            <a:off x="295633" y="660758"/>
            <a:ext cx="5073650" cy="1325563"/>
          </a:xfrm>
        </p:spPr>
        <p:txBody>
          <a:bodyPr anchor="ctr">
            <a:normAutofit/>
          </a:bodyPr>
          <a:lstStyle>
            <a:lvl1pPr marL="0" indent="0">
              <a:buNone/>
              <a:defRPr sz="3600">
                <a:solidFill>
                  <a:schemeClr val="tx2"/>
                </a:solidFill>
                <a:latin typeface="+mj-lt"/>
              </a:defRPr>
            </a:lvl1pPr>
          </a:lstStyle>
          <a:p>
            <a:pPr lvl="0"/>
            <a:r>
              <a:rPr lang="en-US" dirty="0"/>
              <a:t>CLICK TO ADD TITLE</a:t>
            </a:r>
          </a:p>
        </p:txBody>
      </p:sp>
      <p:sp>
        <p:nvSpPr>
          <p:cNvPr id="2" name="Text Placeholder 13">
            <a:extLst>
              <a:ext uri="{FF2B5EF4-FFF2-40B4-BE49-F238E27FC236}">
                <a16:creationId xmlns:a16="http://schemas.microsoft.com/office/drawing/2014/main" id="{D2A593E9-6B76-5925-BFF4-BA91A984C64C}"/>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3" name="Text Placeholder 4">
            <a:extLst>
              <a:ext uri="{FF2B5EF4-FFF2-40B4-BE49-F238E27FC236}">
                <a16:creationId xmlns:a16="http://schemas.microsoft.com/office/drawing/2014/main" id="{B2DE66B5-2618-A31A-FCB8-99346BC1413B}"/>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840740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D52FC-C4F6-4FC4-F6FA-FDC11FD71581}"/>
              </a:ext>
            </a:extLst>
          </p:cNvPr>
          <p:cNvSpPr/>
          <p:nvPr userDrawn="1"/>
        </p:nvSpPr>
        <p:spPr>
          <a:xfrm>
            <a:off x="0" y="369093"/>
            <a:ext cx="12192000" cy="69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9F9B2ED-BF12-BBA5-48A4-177D62F16904}"/>
              </a:ext>
            </a:extLst>
          </p:cNvPr>
          <p:cNvSpPr/>
          <p:nvPr userDrawn="1"/>
        </p:nvSpPr>
        <p:spPr>
          <a:xfrm>
            <a:off x="0" y="1067671"/>
            <a:ext cx="12192000" cy="4710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6B867AA3-5A99-AB72-DA16-74C7D8601F17}"/>
              </a:ext>
            </a:extLst>
          </p:cNvPr>
          <p:cNvSpPr>
            <a:spLocks noGrp="1"/>
          </p:cNvSpPr>
          <p:nvPr>
            <p:ph type="pic" idx="10"/>
          </p:nvPr>
        </p:nvSpPr>
        <p:spPr>
          <a:xfrm>
            <a:off x="0" y="1067671"/>
            <a:ext cx="12192000" cy="470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8">
            <a:extLst>
              <a:ext uri="{FF2B5EF4-FFF2-40B4-BE49-F238E27FC236}">
                <a16:creationId xmlns:a16="http://schemas.microsoft.com/office/drawing/2014/main" id="{31CF90F4-CF05-66AC-FF2F-E30325915254}"/>
              </a:ext>
            </a:extLst>
          </p:cNvPr>
          <p:cNvSpPr>
            <a:spLocks noGrp="1"/>
          </p:cNvSpPr>
          <p:nvPr>
            <p:ph type="body" sz="quarter" idx="13" hasCustomPrompt="1"/>
          </p:nvPr>
        </p:nvSpPr>
        <p:spPr>
          <a:xfrm>
            <a:off x="9488488" y="2757488"/>
            <a:ext cx="2413000" cy="2735262"/>
          </a:xfrm>
        </p:spPr>
        <p:txBody>
          <a:bodyPr anchor="b" anchorCtr="0">
            <a:normAutofit/>
          </a:bodyPr>
          <a:lstStyle>
            <a:lvl1pPr marL="0" indent="0">
              <a:buNone/>
              <a:defRPr sz="1400"/>
            </a:lvl1pPr>
          </a:lstStyle>
          <a:p>
            <a:pPr lvl="0"/>
            <a:r>
              <a:rPr lang="en-US" dirty="0"/>
              <a:t>Insert subhead or description content here.</a:t>
            </a:r>
          </a:p>
        </p:txBody>
      </p:sp>
      <p:sp>
        <p:nvSpPr>
          <p:cNvPr id="7" name="Text Placeholder 3">
            <a:extLst>
              <a:ext uri="{FF2B5EF4-FFF2-40B4-BE49-F238E27FC236}">
                <a16:creationId xmlns:a16="http://schemas.microsoft.com/office/drawing/2014/main" id="{084F5824-E41A-1DEE-8B97-0CAC4BEE295F}"/>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8" name="Text Placeholder 13">
            <a:extLst>
              <a:ext uri="{FF2B5EF4-FFF2-40B4-BE49-F238E27FC236}">
                <a16:creationId xmlns:a16="http://schemas.microsoft.com/office/drawing/2014/main" id="{3FEE6E7D-9961-5977-2344-64A9B5FEC14C}"/>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9" name="Text Placeholder 4">
            <a:extLst>
              <a:ext uri="{FF2B5EF4-FFF2-40B4-BE49-F238E27FC236}">
                <a16:creationId xmlns:a16="http://schemas.microsoft.com/office/drawing/2014/main" id="{A228BB4C-A850-F715-A587-F92FBC89736A}"/>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1853029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3D29C75-A355-D118-9BF2-AEC7807BA426}"/>
              </a:ext>
            </a:extLst>
          </p:cNvPr>
          <p:cNvSpPr>
            <a:spLocks noGrp="1"/>
          </p:cNvSpPr>
          <p:nvPr>
            <p:ph type="body" sz="quarter" idx="14" hasCustomPrompt="1"/>
          </p:nvPr>
        </p:nvSpPr>
        <p:spPr>
          <a:xfrm>
            <a:off x="531092" y="495500"/>
            <a:ext cx="11108797" cy="565656"/>
          </a:xfrm>
        </p:spPr>
        <p:txBody>
          <a:bodyPr/>
          <a:lstStyle>
            <a:lvl1pPr marL="0" indent="0" algn="ctr">
              <a:buNone/>
              <a:defRPr>
                <a:latin typeface="+mj-lt"/>
              </a:defRPr>
            </a:lvl1pPr>
          </a:lstStyle>
          <a:p>
            <a:pPr algn="ctr"/>
            <a:r>
              <a:rPr lang="en-US" sz="2800" dirty="0">
                <a:solidFill>
                  <a:schemeClr val="tx2"/>
                </a:solidFill>
                <a:latin typeface="+mj-lt"/>
              </a:rPr>
              <a:t>TITLE GOES HERE</a:t>
            </a:r>
            <a:endParaRPr lang="en-US" dirty="0"/>
          </a:p>
        </p:txBody>
      </p:sp>
      <p:sp>
        <p:nvSpPr>
          <p:cNvPr id="7" name="Text Placeholder 6">
            <a:extLst>
              <a:ext uri="{FF2B5EF4-FFF2-40B4-BE49-F238E27FC236}">
                <a16:creationId xmlns:a16="http://schemas.microsoft.com/office/drawing/2014/main" id="{91DBF024-6EA1-6F2F-1718-D8D81F046390}"/>
              </a:ext>
            </a:extLst>
          </p:cNvPr>
          <p:cNvSpPr>
            <a:spLocks noGrp="1"/>
          </p:cNvSpPr>
          <p:nvPr>
            <p:ph type="body" sz="quarter" idx="15" hasCustomPrompt="1"/>
          </p:nvPr>
        </p:nvSpPr>
        <p:spPr>
          <a:xfrm>
            <a:off x="312738" y="5494149"/>
            <a:ext cx="4860925" cy="199313"/>
          </a:xfrm>
        </p:spPr>
        <p:txBody>
          <a:bodyPr>
            <a:noAutofit/>
          </a:bodyPr>
          <a:lstStyle>
            <a:lvl1pPr marL="0" indent="0">
              <a:buNone/>
              <a:defRPr sz="800" b="0" i="1">
                <a:solidFill>
                  <a:schemeClr val="tx2"/>
                </a:solidFill>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
        <p:nvSpPr>
          <p:cNvPr id="19" name="Rectangle 18">
            <a:extLst>
              <a:ext uri="{FF2B5EF4-FFF2-40B4-BE49-F238E27FC236}">
                <a16:creationId xmlns:a16="http://schemas.microsoft.com/office/drawing/2014/main" id="{28913BBA-FEBD-380B-DA1A-360B5648792C}"/>
              </a:ext>
            </a:extLst>
          </p:cNvPr>
          <p:cNvSpPr/>
          <p:nvPr/>
        </p:nvSpPr>
        <p:spPr>
          <a:xfrm>
            <a:off x="312738" y="1061156"/>
            <a:ext cx="11545507" cy="4432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2" name="Chart Placeholder 21">
            <a:extLst>
              <a:ext uri="{FF2B5EF4-FFF2-40B4-BE49-F238E27FC236}">
                <a16:creationId xmlns:a16="http://schemas.microsoft.com/office/drawing/2014/main" id="{0D768488-D287-22EA-66FA-6E32CD642779}"/>
              </a:ext>
            </a:extLst>
          </p:cNvPr>
          <p:cNvSpPr>
            <a:spLocks noGrp="1"/>
          </p:cNvSpPr>
          <p:nvPr>
            <p:ph type="chart" sz="quarter" idx="17"/>
          </p:nvPr>
        </p:nvSpPr>
        <p:spPr>
          <a:xfrm>
            <a:off x="406400" y="1162049"/>
            <a:ext cx="11334044" cy="4223612"/>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2" name="Text Placeholder 13">
            <a:extLst>
              <a:ext uri="{FF2B5EF4-FFF2-40B4-BE49-F238E27FC236}">
                <a16:creationId xmlns:a16="http://schemas.microsoft.com/office/drawing/2014/main" id="{5D23939F-922F-D97A-17D0-E43F8D99525F}"/>
              </a:ext>
            </a:extLst>
          </p:cNvPr>
          <p:cNvSpPr>
            <a:spLocks noGrp="1"/>
          </p:cNvSpPr>
          <p:nvPr>
            <p:ph type="body" sz="quarter" idx="18"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4" name="Text Placeholder 4">
            <a:extLst>
              <a:ext uri="{FF2B5EF4-FFF2-40B4-BE49-F238E27FC236}">
                <a16:creationId xmlns:a16="http://schemas.microsoft.com/office/drawing/2014/main" id="{1323CA45-2DE5-FE13-ECFB-2E8565128769}"/>
              </a:ext>
            </a:extLst>
          </p:cNvPr>
          <p:cNvSpPr>
            <a:spLocks noGrp="1"/>
          </p:cNvSpPr>
          <p:nvPr>
            <p:ph type="body" sz="quarter" idx="19"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744661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3D29C75-A355-D118-9BF2-AEC7807BA426}"/>
              </a:ext>
            </a:extLst>
          </p:cNvPr>
          <p:cNvSpPr>
            <a:spLocks noGrp="1"/>
          </p:cNvSpPr>
          <p:nvPr>
            <p:ph type="body" sz="quarter" idx="14" hasCustomPrompt="1"/>
          </p:nvPr>
        </p:nvSpPr>
        <p:spPr>
          <a:xfrm>
            <a:off x="490801" y="495056"/>
            <a:ext cx="11210397" cy="565656"/>
          </a:xfrm>
        </p:spPr>
        <p:txBody>
          <a:bodyPr/>
          <a:lstStyle>
            <a:lvl1pPr marL="0" indent="0" algn="ctr">
              <a:buNone/>
              <a:defRPr>
                <a:latin typeface="+mj-lt"/>
              </a:defRPr>
            </a:lvl1pPr>
          </a:lstStyle>
          <a:p>
            <a:pPr algn="ctr"/>
            <a:r>
              <a:rPr lang="en-US" sz="2800" dirty="0">
                <a:solidFill>
                  <a:schemeClr val="tx2"/>
                </a:solidFill>
                <a:latin typeface="+mj-lt"/>
              </a:rPr>
              <a:t>TITLE GOES HERE</a:t>
            </a:r>
            <a:endParaRPr lang="en-US" dirty="0"/>
          </a:p>
        </p:txBody>
      </p:sp>
      <p:sp>
        <p:nvSpPr>
          <p:cNvPr id="7" name="Text Placeholder 6">
            <a:extLst>
              <a:ext uri="{FF2B5EF4-FFF2-40B4-BE49-F238E27FC236}">
                <a16:creationId xmlns:a16="http://schemas.microsoft.com/office/drawing/2014/main" id="{91DBF024-6EA1-6F2F-1718-D8D81F046390}"/>
              </a:ext>
            </a:extLst>
          </p:cNvPr>
          <p:cNvSpPr>
            <a:spLocks noGrp="1"/>
          </p:cNvSpPr>
          <p:nvPr>
            <p:ph type="body" sz="quarter" idx="15" hasCustomPrompt="1"/>
          </p:nvPr>
        </p:nvSpPr>
        <p:spPr>
          <a:xfrm>
            <a:off x="312739" y="5510069"/>
            <a:ext cx="4860924" cy="183393"/>
          </a:xfrm>
        </p:spPr>
        <p:txBody>
          <a:bodyPr>
            <a:noAutofit/>
          </a:bodyPr>
          <a:lstStyle>
            <a:lvl1pPr marL="0" indent="0">
              <a:buNone/>
              <a:defRPr sz="800" b="0" i="1">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
        <p:nvSpPr>
          <p:cNvPr id="19" name="Rectangle 18">
            <a:extLst>
              <a:ext uri="{FF2B5EF4-FFF2-40B4-BE49-F238E27FC236}">
                <a16:creationId xmlns:a16="http://schemas.microsoft.com/office/drawing/2014/main" id="{28913BBA-FEBD-380B-DA1A-360B5648792C}"/>
              </a:ext>
            </a:extLst>
          </p:cNvPr>
          <p:cNvSpPr/>
          <p:nvPr/>
        </p:nvSpPr>
        <p:spPr>
          <a:xfrm>
            <a:off x="312738"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2" name="Chart Placeholder 21">
            <a:extLst>
              <a:ext uri="{FF2B5EF4-FFF2-40B4-BE49-F238E27FC236}">
                <a16:creationId xmlns:a16="http://schemas.microsoft.com/office/drawing/2014/main" id="{0D768488-D287-22EA-66FA-6E32CD642779}"/>
              </a:ext>
            </a:extLst>
          </p:cNvPr>
          <p:cNvSpPr>
            <a:spLocks noGrp="1"/>
          </p:cNvSpPr>
          <p:nvPr>
            <p:ph type="chart" sz="quarter" idx="17"/>
          </p:nvPr>
        </p:nvSpPr>
        <p:spPr>
          <a:xfrm>
            <a:off x="406400" y="1162049"/>
            <a:ext cx="3511550" cy="4150784"/>
          </a:xfr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249D831A-853E-2C0C-4387-B9F8DBB21BC0}"/>
              </a:ext>
            </a:extLst>
          </p:cNvPr>
          <p:cNvSpPr/>
          <p:nvPr/>
        </p:nvSpPr>
        <p:spPr>
          <a:xfrm>
            <a:off x="4270485"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3" name="Chart Placeholder 21">
            <a:extLst>
              <a:ext uri="{FF2B5EF4-FFF2-40B4-BE49-F238E27FC236}">
                <a16:creationId xmlns:a16="http://schemas.microsoft.com/office/drawing/2014/main" id="{07CB8722-ED5C-1D39-1AA8-3870AFC18C45}"/>
              </a:ext>
            </a:extLst>
          </p:cNvPr>
          <p:cNvSpPr>
            <a:spLocks noGrp="1"/>
          </p:cNvSpPr>
          <p:nvPr>
            <p:ph type="chart" sz="quarter" idx="18"/>
          </p:nvPr>
        </p:nvSpPr>
        <p:spPr>
          <a:xfrm>
            <a:off x="4376281" y="1184891"/>
            <a:ext cx="3511550" cy="4150784"/>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20" name="Rectangle 19">
            <a:extLst>
              <a:ext uri="{FF2B5EF4-FFF2-40B4-BE49-F238E27FC236}">
                <a16:creationId xmlns:a16="http://schemas.microsoft.com/office/drawing/2014/main" id="{CFFEAB2D-AAB8-16B6-A7B3-7966ECF9952C}"/>
              </a:ext>
            </a:extLst>
          </p:cNvPr>
          <p:cNvSpPr/>
          <p:nvPr/>
        </p:nvSpPr>
        <p:spPr>
          <a:xfrm>
            <a:off x="8228232"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4" name="Chart Placeholder 21">
            <a:extLst>
              <a:ext uri="{FF2B5EF4-FFF2-40B4-BE49-F238E27FC236}">
                <a16:creationId xmlns:a16="http://schemas.microsoft.com/office/drawing/2014/main" id="{EA2C4986-4CBA-DF1C-5856-5446F9EF6E34}"/>
              </a:ext>
            </a:extLst>
          </p:cNvPr>
          <p:cNvSpPr>
            <a:spLocks noGrp="1"/>
          </p:cNvSpPr>
          <p:nvPr>
            <p:ph type="chart" sz="quarter" idx="19"/>
          </p:nvPr>
        </p:nvSpPr>
        <p:spPr>
          <a:xfrm>
            <a:off x="8338876" y="1184891"/>
            <a:ext cx="3511550" cy="4150784"/>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2" name="Text Placeholder 13">
            <a:extLst>
              <a:ext uri="{FF2B5EF4-FFF2-40B4-BE49-F238E27FC236}">
                <a16:creationId xmlns:a16="http://schemas.microsoft.com/office/drawing/2014/main" id="{446B025E-D02D-0E03-812C-D3241099E98D}"/>
              </a:ext>
            </a:extLst>
          </p:cNvPr>
          <p:cNvSpPr>
            <a:spLocks noGrp="1"/>
          </p:cNvSpPr>
          <p:nvPr>
            <p:ph type="body" sz="quarter" idx="20"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4" name="Text Placeholder 4">
            <a:extLst>
              <a:ext uri="{FF2B5EF4-FFF2-40B4-BE49-F238E27FC236}">
                <a16:creationId xmlns:a16="http://schemas.microsoft.com/office/drawing/2014/main" id="{D7E20EB5-B0F5-C59D-7C8B-2A3334A05F9A}"/>
              </a:ext>
            </a:extLst>
          </p:cNvPr>
          <p:cNvSpPr>
            <a:spLocks noGrp="1"/>
          </p:cNvSpPr>
          <p:nvPr>
            <p:ph type="body" sz="quarter" idx="21"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1339168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F9589A-E911-BF7E-E3B1-53692740BBA9}"/>
              </a:ext>
            </a:extLst>
          </p:cNvPr>
          <p:cNvSpPr>
            <a:spLocks noGrp="1"/>
          </p:cNvSpPr>
          <p:nvPr>
            <p:ph type="pic" idx="10"/>
          </p:nvPr>
        </p:nvSpPr>
        <p:spPr>
          <a:xfrm>
            <a:off x="0" y="409432"/>
            <a:ext cx="12192000" cy="53751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itle 1">
            <a:extLst>
              <a:ext uri="{FF2B5EF4-FFF2-40B4-BE49-F238E27FC236}">
                <a16:creationId xmlns:a16="http://schemas.microsoft.com/office/drawing/2014/main" id="{B320455E-3A24-46C0-3C22-B50689CF9D5E}"/>
              </a:ext>
            </a:extLst>
          </p:cNvPr>
          <p:cNvSpPr>
            <a:spLocks noGrp="1"/>
          </p:cNvSpPr>
          <p:nvPr>
            <p:ph type="ctrTitle" hasCustomPrompt="1"/>
          </p:nvPr>
        </p:nvSpPr>
        <p:spPr>
          <a:xfrm>
            <a:off x="673330" y="1162018"/>
            <a:ext cx="7426760" cy="2121510"/>
          </a:xfrm>
          <a:solidFill>
            <a:schemeClr val="tx2"/>
          </a:solidFill>
        </p:spPr>
        <p:txBody>
          <a:bodyPr anchor="ctr" anchorCtr="0">
            <a:normAutofit/>
          </a:bodyPr>
          <a:lstStyle>
            <a:lvl1pPr algn="ctr">
              <a:defRPr sz="5400">
                <a:solidFill>
                  <a:schemeClr val="bg2"/>
                </a:solidFill>
              </a:defRPr>
            </a:lvl1pPr>
          </a:lstStyle>
          <a:p>
            <a:r>
              <a:rPr lang="en-US" dirty="0"/>
              <a:t>EDIT MASTER TITLE</a:t>
            </a:r>
          </a:p>
        </p:txBody>
      </p:sp>
      <p:sp>
        <p:nvSpPr>
          <p:cNvPr id="5" name="Text Placeholder 13">
            <a:extLst>
              <a:ext uri="{FF2B5EF4-FFF2-40B4-BE49-F238E27FC236}">
                <a16:creationId xmlns:a16="http://schemas.microsoft.com/office/drawing/2014/main" id="{31D28161-7A5C-C989-BC4E-D2575EAD2662}"/>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2ABBF315-26C6-0DA5-AB75-D7FDDD24A1FE}"/>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4078382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4F75-6BA4-FE7D-7CB6-7981AC4C4B54}"/>
              </a:ext>
            </a:extLst>
          </p:cNvPr>
          <p:cNvSpPr>
            <a:spLocks noGrp="1"/>
          </p:cNvSpPr>
          <p:nvPr>
            <p:ph type="ctrTitle" hasCustomPrompt="1"/>
          </p:nvPr>
        </p:nvSpPr>
        <p:spPr>
          <a:xfrm>
            <a:off x="2179983" y="1752221"/>
            <a:ext cx="7832035" cy="2628002"/>
          </a:xfrm>
          <a:solidFill>
            <a:schemeClr val="bg1"/>
          </a:solidFill>
        </p:spPr>
        <p:txBody>
          <a:bodyPr anchor="ctr" anchorCtr="0">
            <a:normAutofit/>
          </a:bodyPr>
          <a:lstStyle>
            <a:lvl1pPr algn="ctr">
              <a:defRPr sz="4800">
                <a:solidFill>
                  <a:schemeClr val="tx2"/>
                </a:solidFill>
              </a:defRPr>
            </a:lvl1pPr>
          </a:lstStyle>
          <a:p>
            <a:r>
              <a:rPr lang="en-US" dirty="0"/>
              <a:t>EDIT MASTER TITLE</a:t>
            </a:r>
          </a:p>
        </p:txBody>
      </p:sp>
      <p:sp>
        <p:nvSpPr>
          <p:cNvPr id="6" name="Text Placeholder 13">
            <a:extLst>
              <a:ext uri="{FF2B5EF4-FFF2-40B4-BE49-F238E27FC236}">
                <a16:creationId xmlns:a16="http://schemas.microsoft.com/office/drawing/2014/main" id="{0D555809-4E36-DA20-E044-3534DCBF3AE3}"/>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F68DB2BE-C823-FF6D-70BF-01C3DD2192D9}"/>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190246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E359E3-0CAF-2D0A-4437-FBF0F1C11E3F}"/>
              </a:ext>
            </a:extLst>
          </p:cNvPr>
          <p:cNvSpPr>
            <a:spLocks noGrp="1"/>
          </p:cNvSpPr>
          <p:nvPr>
            <p:ph type="title" hasCustomPrompt="1"/>
          </p:nvPr>
        </p:nvSpPr>
        <p:spPr>
          <a:xfrm>
            <a:off x="467497" y="500062"/>
            <a:ext cx="8293443" cy="1325563"/>
          </a:xfrm>
        </p:spPr>
        <p:txBody>
          <a:bodyPr/>
          <a:lstStyle/>
          <a:p>
            <a:r>
              <a:rPr lang="en-US" dirty="0"/>
              <a:t>CLICK TO EDIT MASTER TITLE</a:t>
            </a:r>
          </a:p>
        </p:txBody>
      </p:sp>
      <p:sp>
        <p:nvSpPr>
          <p:cNvPr id="4" name="Content Placeholder 2">
            <a:extLst>
              <a:ext uri="{FF2B5EF4-FFF2-40B4-BE49-F238E27FC236}">
                <a16:creationId xmlns:a16="http://schemas.microsoft.com/office/drawing/2014/main" id="{4518DF14-96A4-4274-6C5B-9D4E0D51867E}"/>
              </a:ext>
            </a:extLst>
          </p:cNvPr>
          <p:cNvSpPr>
            <a:spLocks noGrp="1"/>
          </p:cNvSpPr>
          <p:nvPr>
            <p:ph idx="1"/>
          </p:nvPr>
        </p:nvSpPr>
        <p:spPr>
          <a:xfrm>
            <a:off x="838200" y="1825625"/>
            <a:ext cx="10515600" cy="2359513"/>
          </a:xfrm>
        </p:spPr>
        <p:txBody>
          <a:bodyPr/>
          <a:lstStyle>
            <a:lvl1pPr>
              <a:defRPr>
                <a:latin typeface="+mn-lt"/>
              </a:defRPr>
            </a:lvl1pPr>
            <a:lvl2pPr>
              <a:defRPr>
                <a:latin typeface="+mn-lt"/>
              </a:defRPr>
            </a:lvl2pPr>
            <a:lvl3pPr>
              <a:defRPr>
                <a:latin typeface="+mn-lt"/>
              </a:defRPr>
            </a:lvl3pPr>
            <a:lvl4pPr>
              <a:defRPr>
                <a:solidFill>
                  <a:schemeClr val="accent2"/>
                </a:solidFill>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3">
            <a:extLst>
              <a:ext uri="{FF2B5EF4-FFF2-40B4-BE49-F238E27FC236}">
                <a16:creationId xmlns:a16="http://schemas.microsoft.com/office/drawing/2014/main" id="{EE783BA6-2C0D-E037-CC29-3C708953D10C}"/>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14C4E70F-19A0-0672-4892-016952590A75}"/>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4232072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5E4F54-9BB6-27E6-C804-941C613A951A}"/>
              </a:ext>
            </a:extLst>
          </p:cNvPr>
          <p:cNvSpPr>
            <a:spLocks noGrp="1"/>
          </p:cNvSpPr>
          <p:nvPr>
            <p:ph type="pic" idx="10"/>
          </p:nvPr>
        </p:nvSpPr>
        <p:spPr>
          <a:xfrm>
            <a:off x="0" y="414671"/>
            <a:ext cx="4740963" cy="5349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6">
            <a:extLst>
              <a:ext uri="{FF2B5EF4-FFF2-40B4-BE49-F238E27FC236}">
                <a16:creationId xmlns:a16="http://schemas.microsoft.com/office/drawing/2014/main" id="{AC2F56C3-D8D3-61A3-8B66-2CF2437AC5CF}"/>
              </a:ext>
            </a:extLst>
          </p:cNvPr>
          <p:cNvSpPr>
            <a:spLocks noGrp="1"/>
          </p:cNvSpPr>
          <p:nvPr>
            <p:ph type="body" sz="quarter" idx="11" hasCustomPrompt="1"/>
          </p:nvPr>
        </p:nvSpPr>
        <p:spPr>
          <a:xfrm>
            <a:off x="4740963" y="867830"/>
            <a:ext cx="7451725" cy="686136"/>
          </a:xfrm>
        </p:spPr>
        <p:txBody>
          <a:bodyPr>
            <a:normAutofit/>
          </a:bodyPr>
          <a:lstStyle>
            <a:lvl1pPr marL="0" indent="0" algn="ctr">
              <a:buNone/>
              <a:defRPr sz="4000" b="0" i="0">
                <a:solidFill>
                  <a:schemeClr val="tx2"/>
                </a:solidFill>
                <a:latin typeface="+mj-lt"/>
              </a:defRPr>
            </a:lvl1pPr>
          </a:lstStyle>
          <a:p>
            <a:pPr lvl="0"/>
            <a:r>
              <a:rPr lang="en-US" dirty="0"/>
              <a:t>EDIT HEADING</a:t>
            </a:r>
          </a:p>
        </p:txBody>
      </p:sp>
      <p:sp>
        <p:nvSpPr>
          <p:cNvPr id="5" name="Text Placeholder 10">
            <a:extLst>
              <a:ext uri="{FF2B5EF4-FFF2-40B4-BE49-F238E27FC236}">
                <a16:creationId xmlns:a16="http://schemas.microsoft.com/office/drawing/2014/main" id="{E5EB2F62-534E-4F65-A4EB-7C1FAC65F495}"/>
              </a:ext>
            </a:extLst>
          </p:cNvPr>
          <p:cNvSpPr>
            <a:spLocks noGrp="1"/>
          </p:cNvSpPr>
          <p:nvPr>
            <p:ph type="body" sz="quarter" idx="12" hasCustomPrompt="1"/>
          </p:nvPr>
        </p:nvSpPr>
        <p:spPr>
          <a:xfrm>
            <a:off x="5156200" y="1659467"/>
            <a:ext cx="6710363" cy="3867273"/>
          </a:xfrm>
        </p:spPr>
        <p:txBody>
          <a:bodyPr>
            <a:normAutofit/>
          </a:bodyPr>
          <a:lstStyle>
            <a:lvl1pPr marL="0" indent="0">
              <a:buNone/>
              <a:defRPr sz="2000">
                <a:latin typeface="+mn-lt"/>
              </a:defRPr>
            </a:lvl1pPr>
          </a:lstStyle>
          <a:p>
            <a:pPr lvl="0"/>
            <a:r>
              <a:rPr lang="en-US" dirty="0"/>
              <a:t>Add content here</a:t>
            </a:r>
          </a:p>
        </p:txBody>
      </p:sp>
      <p:sp>
        <p:nvSpPr>
          <p:cNvPr id="6" name="Text Placeholder 13">
            <a:extLst>
              <a:ext uri="{FF2B5EF4-FFF2-40B4-BE49-F238E27FC236}">
                <a16:creationId xmlns:a16="http://schemas.microsoft.com/office/drawing/2014/main" id="{1053E43F-79B1-384D-5C99-8407B1F46F1E}"/>
              </a:ext>
            </a:extLst>
          </p:cNvPr>
          <p:cNvSpPr>
            <a:spLocks noGrp="1"/>
          </p:cNvSpPr>
          <p:nvPr>
            <p:ph type="body" sz="quarter" idx="13"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B54D9689-091F-D04F-EDAB-6157ED1F7E5D}"/>
              </a:ext>
            </a:extLst>
          </p:cNvPr>
          <p:cNvSpPr>
            <a:spLocks noGrp="1"/>
          </p:cNvSpPr>
          <p:nvPr>
            <p:ph type="body" sz="quarter" idx="14"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559412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3D29C75-A355-D118-9BF2-AEC7807BA426}"/>
              </a:ext>
            </a:extLst>
          </p:cNvPr>
          <p:cNvSpPr>
            <a:spLocks noGrp="1"/>
          </p:cNvSpPr>
          <p:nvPr>
            <p:ph type="body" sz="quarter" idx="14" hasCustomPrompt="1"/>
          </p:nvPr>
        </p:nvSpPr>
        <p:spPr>
          <a:xfrm>
            <a:off x="531092" y="495500"/>
            <a:ext cx="11108797" cy="565656"/>
          </a:xfrm>
        </p:spPr>
        <p:txBody>
          <a:bodyPr/>
          <a:lstStyle>
            <a:lvl1pPr marL="0" indent="0" algn="ctr">
              <a:buNone/>
              <a:defRPr>
                <a:latin typeface="+mj-lt"/>
              </a:defRPr>
            </a:lvl1pPr>
          </a:lstStyle>
          <a:p>
            <a:pPr algn="ctr"/>
            <a:r>
              <a:rPr lang="en-US" sz="2800" dirty="0">
                <a:solidFill>
                  <a:schemeClr val="tx2"/>
                </a:solidFill>
                <a:latin typeface="+mj-lt"/>
              </a:rPr>
              <a:t>TITLE GOES HERE</a:t>
            </a:r>
            <a:endParaRPr lang="en-US" dirty="0"/>
          </a:p>
        </p:txBody>
      </p:sp>
      <p:sp>
        <p:nvSpPr>
          <p:cNvPr id="7" name="Text Placeholder 6">
            <a:extLst>
              <a:ext uri="{FF2B5EF4-FFF2-40B4-BE49-F238E27FC236}">
                <a16:creationId xmlns:a16="http://schemas.microsoft.com/office/drawing/2014/main" id="{91DBF024-6EA1-6F2F-1718-D8D81F046390}"/>
              </a:ext>
            </a:extLst>
          </p:cNvPr>
          <p:cNvSpPr>
            <a:spLocks noGrp="1"/>
          </p:cNvSpPr>
          <p:nvPr>
            <p:ph type="body" sz="quarter" idx="15" hasCustomPrompt="1"/>
          </p:nvPr>
        </p:nvSpPr>
        <p:spPr>
          <a:xfrm>
            <a:off x="312738" y="5486400"/>
            <a:ext cx="4860925" cy="207062"/>
          </a:xfrm>
        </p:spPr>
        <p:txBody>
          <a:bodyPr>
            <a:noAutofit/>
          </a:bodyPr>
          <a:lstStyle>
            <a:lvl1pPr marL="0" indent="0">
              <a:buNone/>
              <a:defRPr sz="800" b="0" i="1">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
        <p:nvSpPr>
          <p:cNvPr id="19" name="Rectangle 18">
            <a:extLst>
              <a:ext uri="{FF2B5EF4-FFF2-40B4-BE49-F238E27FC236}">
                <a16:creationId xmlns:a16="http://schemas.microsoft.com/office/drawing/2014/main" id="{28913BBA-FEBD-380B-DA1A-360B5648792C}"/>
              </a:ext>
            </a:extLst>
          </p:cNvPr>
          <p:cNvSpPr/>
          <p:nvPr/>
        </p:nvSpPr>
        <p:spPr>
          <a:xfrm>
            <a:off x="312738" y="1061156"/>
            <a:ext cx="11545507" cy="4355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2" name="Chart Placeholder 21">
            <a:extLst>
              <a:ext uri="{FF2B5EF4-FFF2-40B4-BE49-F238E27FC236}">
                <a16:creationId xmlns:a16="http://schemas.microsoft.com/office/drawing/2014/main" id="{0D768488-D287-22EA-66FA-6E32CD642779}"/>
              </a:ext>
            </a:extLst>
          </p:cNvPr>
          <p:cNvSpPr>
            <a:spLocks noGrp="1"/>
          </p:cNvSpPr>
          <p:nvPr>
            <p:ph type="chart" sz="quarter" idx="17"/>
          </p:nvPr>
        </p:nvSpPr>
        <p:spPr>
          <a:xfrm>
            <a:off x="406400" y="1162049"/>
            <a:ext cx="11334044" cy="4161619"/>
          </a:xfrm>
        </p:spPr>
        <p:txBody>
          <a:bodyPr/>
          <a:lstStyle/>
          <a:p>
            <a:r>
              <a:rPr lang="en-US" dirty="0"/>
              <a:t>Click icon to add chart</a:t>
            </a:r>
          </a:p>
        </p:txBody>
      </p:sp>
      <p:sp>
        <p:nvSpPr>
          <p:cNvPr id="2" name="Text Placeholder 13">
            <a:extLst>
              <a:ext uri="{FF2B5EF4-FFF2-40B4-BE49-F238E27FC236}">
                <a16:creationId xmlns:a16="http://schemas.microsoft.com/office/drawing/2014/main" id="{4EEAE854-8C98-A6C4-F64C-C101D2649822}"/>
              </a:ext>
            </a:extLst>
          </p:cNvPr>
          <p:cNvSpPr>
            <a:spLocks noGrp="1"/>
          </p:cNvSpPr>
          <p:nvPr>
            <p:ph type="body" sz="quarter" idx="18"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4" name="Text Placeholder 4">
            <a:extLst>
              <a:ext uri="{FF2B5EF4-FFF2-40B4-BE49-F238E27FC236}">
                <a16:creationId xmlns:a16="http://schemas.microsoft.com/office/drawing/2014/main" id="{9AD60DB0-AB34-7E1D-43F7-918595AC6CCC}"/>
              </a:ext>
            </a:extLst>
          </p:cNvPr>
          <p:cNvSpPr>
            <a:spLocks noGrp="1"/>
          </p:cNvSpPr>
          <p:nvPr>
            <p:ph type="body" sz="quarter" idx="19"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998263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F83BC7D-20EB-B1F9-AB30-B399DD31B513}"/>
              </a:ext>
            </a:extLst>
          </p:cNvPr>
          <p:cNvSpPr>
            <a:spLocks noGrp="1"/>
          </p:cNvSpPr>
          <p:nvPr>
            <p:ph type="body" sz="quarter" idx="14" hasCustomPrompt="1"/>
          </p:nvPr>
        </p:nvSpPr>
        <p:spPr>
          <a:xfrm>
            <a:off x="490801" y="495056"/>
            <a:ext cx="11210397" cy="565656"/>
          </a:xfrm>
        </p:spPr>
        <p:txBody>
          <a:bodyPr/>
          <a:lstStyle>
            <a:lvl1pPr marL="0" indent="0" algn="ctr">
              <a:buNone/>
              <a:defRPr>
                <a:latin typeface="+mj-lt"/>
              </a:defRPr>
            </a:lvl1pPr>
          </a:lstStyle>
          <a:p>
            <a:pPr algn="ctr"/>
            <a:r>
              <a:rPr lang="en-US" sz="2800" dirty="0">
                <a:solidFill>
                  <a:schemeClr val="tx2"/>
                </a:solidFill>
                <a:latin typeface="+mj-lt"/>
              </a:rPr>
              <a:t>TITLE GOES HERE</a:t>
            </a:r>
            <a:endParaRPr lang="en-US" dirty="0"/>
          </a:p>
        </p:txBody>
      </p:sp>
      <p:sp>
        <p:nvSpPr>
          <p:cNvPr id="4" name="Text Placeholder 6">
            <a:extLst>
              <a:ext uri="{FF2B5EF4-FFF2-40B4-BE49-F238E27FC236}">
                <a16:creationId xmlns:a16="http://schemas.microsoft.com/office/drawing/2014/main" id="{EF000AC5-D3FD-E648-3977-4F23C65779B2}"/>
              </a:ext>
            </a:extLst>
          </p:cNvPr>
          <p:cNvSpPr>
            <a:spLocks noGrp="1"/>
          </p:cNvSpPr>
          <p:nvPr>
            <p:ph type="body" sz="quarter" idx="15" hasCustomPrompt="1"/>
          </p:nvPr>
        </p:nvSpPr>
        <p:spPr>
          <a:xfrm>
            <a:off x="312739" y="5510069"/>
            <a:ext cx="4860924" cy="183393"/>
          </a:xfrm>
        </p:spPr>
        <p:txBody>
          <a:bodyPr>
            <a:noAutofit/>
          </a:bodyPr>
          <a:lstStyle>
            <a:lvl1pPr marL="0" indent="0">
              <a:buNone/>
              <a:defRPr sz="800" b="0" i="1">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
        <p:nvSpPr>
          <p:cNvPr id="5" name="Rectangle 4">
            <a:extLst>
              <a:ext uri="{FF2B5EF4-FFF2-40B4-BE49-F238E27FC236}">
                <a16:creationId xmlns:a16="http://schemas.microsoft.com/office/drawing/2014/main" id="{614BED7E-2824-A6EA-B0D9-AFA097866B9D}"/>
              </a:ext>
            </a:extLst>
          </p:cNvPr>
          <p:cNvSpPr/>
          <p:nvPr userDrawn="1"/>
        </p:nvSpPr>
        <p:spPr>
          <a:xfrm>
            <a:off x="312738"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6" name="Chart Placeholder 21">
            <a:extLst>
              <a:ext uri="{FF2B5EF4-FFF2-40B4-BE49-F238E27FC236}">
                <a16:creationId xmlns:a16="http://schemas.microsoft.com/office/drawing/2014/main" id="{B0CA956E-9F87-8E8A-80AF-7DB6EFF03740}"/>
              </a:ext>
            </a:extLst>
          </p:cNvPr>
          <p:cNvSpPr>
            <a:spLocks noGrp="1"/>
          </p:cNvSpPr>
          <p:nvPr>
            <p:ph type="chart" sz="quarter" idx="17"/>
          </p:nvPr>
        </p:nvSpPr>
        <p:spPr>
          <a:xfrm>
            <a:off x="406400" y="1162049"/>
            <a:ext cx="3511550" cy="4150784"/>
          </a:xfrm>
        </p:spPr>
        <p:txBody>
          <a:bodyPr>
            <a:normAutofit/>
          </a:bodyPr>
          <a:lstStyle>
            <a:lvl1pPr>
              <a:defRPr sz="2000"/>
            </a:lvl1pPr>
          </a:lstStyle>
          <a:p>
            <a:r>
              <a:rPr lang="en-US" dirty="0"/>
              <a:t>Click icon to add chart</a:t>
            </a:r>
          </a:p>
        </p:txBody>
      </p:sp>
      <p:sp>
        <p:nvSpPr>
          <p:cNvPr id="7" name="Rectangle 6">
            <a:extLst>
              <a:ext uri="{FF2B5EF4-FFF2-40B4-BE49-F238E27FC236}">
                <a16:creationId xmlns:a16="http://schemas.microsoft.com/office/drawing/2014/main" id="{BB48BBC9-604A-8475-6F3D-1627DB05DC60}"/>
              </a:ext>
            </a:extLst>
          </p:cNvPr>
          <p:cNvSpPr/>
          <p:nvPr userDrawn="1"/>
        </p:nvSpPr>
        <p:spPr>
          <a:xfrm>
            <a:off x="4270485"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8" name="Chart Placeholder 21">
            <a:extLst>
              <a:ext uri="{FF2B5EF4-FFF2-40B4-BE49-F238E27FC236}">
                <a16:creationId xmlns:a16="http://schemas.microsoft.com/office/drawing/2014/main" id="{18CE175C-3B56-51A4-EFA6-E6C10F20F499}"/>
              </a:ext>
            </a:extLst>
          </p:cNvPr>
          <p:cNvSpPr>
            <a:spLocks noGrp="1"/>
          </p:cNvSpPr>
          <p:nvPr>
            <p:ph type="chart" sz="quarter" idx="18"/>
          </p:nvPr>
        </p:nvSpPr>
        <p:spPr>
          <a:xfrm>
            <a:off x="4376281" y="1184891"/>
            <a:ext cx="3511550" cy="4150784"/>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9" name="Rectangle 8">
            <a:extLst>
              <a:ext uri="{FF2B5EF4-FFF2-40B4-BE49-F238E27FC236}">
                <a16:creationId xmlns:a16="http://schemas.microsoft.com/office/drawing/2014/main" id="{4EAE8BB9-3CF3-5373-8907-9F96D048F86C}"/>
              </a:ext>
            </a:extLst>
          </p:cNvPr>
          <p:cNvSpPr/>
          <p:nvPr userDrawn="1"/>
        </p:nvSpPr>
        <p:spPr>
          <a:xfrm>
            <a:off x="8228232" y="1061156"/>
            <a:ext cx="3723143" cy="437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0" name="Chart Placeholder 21">
            <a:extLst>
              <a:ext uri="{FF2B5EF4-FFF2-40B4-BE49-F238E27FC236}">
                <a16:creationId xmlns:a16="http://schemas.microsoft.com/office/drawing/2014/main" id="{C7F64582-9411-C337-3FE2-B71C11276241}"/>
              </a:ext>
            </a:extLst>
          </p:cNvPr>
          <p:cNvSpPr>
            <a:spLocks noGrp="1"/>
          </p:cNvSpPr>
          <p:nvPr>
            <p:ph type="chart" sz="quarter" idx="19"/>
          </p:nvPr>
        </p:nvSpPr>
        <p:spPr>
          <a:xfrm>
            <a:off x="8338876" y="1184891"/>
            <a:ext cx="3511550" cy="4150784"/>
          </a:xfrm>
        </p:spPr>
        <p:txBody>
          <a:bodyPr>
            <a:normAutofit/>
          </a:bodyPr>
          <a:lstStyle>
            <a:lvl1pPr marL="0" indent="0">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chart</a:t>
            </a:r>
          </a:p>
        </p:txBody>
      </p:sp>
      <p:sp>
        <p:nvSpPr>
          <p:cNvPr id="11" name="Text Placeholder 13">
            <a:extLst>
              <a:ext uri="{FF2B5EF4-FFF2-40B4-BE49-F238E27FC236}">
                <a16:creationId xmlns:a16="http://schemas.microsoft.com/office/drawing/2014/main" id="{DDB4BAD2-9720-66F3-7D58-BA11686D7F34}"/>
              </a:ext>
            </a:extLst>
          </p:cNvPr>
          <p:cNvSpPr>
            <a:spLocks noGrp="1"/>
          </p:cNvSpPr>
          <p:nvPr>
            <p:ph type="body" sz="quarter" idx="20"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12" name="Text Placeholder 4">
            <a:extLst>
              <a:ext uri="{FF2B5EF4-FFF2-40B4-BE49-F238E27FC236}">
                <a16:creationId xmlns:a16="http://schemas.microsoft.com/office/drawing/2014/main" id="{D1934548-E17C-D45B-41BC-77164EA3F09D}"/>
              </a:ext>
            </a:extLst>
          </p:cNvPr>
          <p:cNvSpPr>
            <a:spLocks noGrp="1"/>
          </p:cNvSpPr>
          <p:nvPr>
            <p:ph type="body" sz="quarter" idx="21"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108532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AB545F2-290F-B50F-5170-C3D0E5513873}"/>
              </a:ext>
            </a:extLst>
          </p:cNvPr>
          <p:cNvSpPr>
            <a:spLocks noGrp="1"/>
          </p:cNvSpPr>
          <p:nvPr>
            <p:ph type="pic" sz="quarter" idx="10" hasCustomPrompt="1"/>
          </p:nvPr>
        </p:nvSpPr>
        <p:spPr>
          <a:xfrm>
            <a:off x="-2" y="414867"/>
            <a:ext cx="12192002" cy="5346836"/>
          </a:xfrm>
          <a:noFill/>
        </p:spPr>
        <p:txBody>
          <a:bodyPr/>
          <a:lstStyle/>
          <a:p>
            <a:r>
              <a:rPr lang="en-US" dirty="0"/>
              <a:t>Click icon to add image</a:t>
            </a:r>
          </a:p>
        </p:txBody>
      </p:sp>
      <p:sp>
        <p:nvSpPr>
          <p:cNvPr id="2" name="Title 1">
            <a:extLst>
              <a:ext uri="{FF2B5EF4-FFF2-40B4-BE49-F238E27FC236}">
                <a16:creationId xmlns:a16="http://schemas.microsoft.com/office/drawing/2014/main" id="{69004F75-6BA4-FE7D-7CB6-7981AC4C4B54}"/>
              </a:ext>
            </a:extLst>
          </p:cNvPr>
          <p:cNvSpPr>
            <a:spLocks noGrp="1"/>
          </p:cNvSpPr>
          <p:nvPr>
            <p:ph type="ctrTitle" hasCustomPrompt="1"/>
          </p:nvPr>
        </p:nvSpPr>
        <p:spPr>
          <a:xfrm>
            <a:off x="0" y="1462069"/>
            <a:ext cx="5869459" cy="1151617"/>
          </a:xfrm>
          <a:solidFill>
            <a:schemeClr val="bg2"/>
          </a:solidFill>
        </p:spPr>
        <p:txBody>
          <a:bodyPr anchor="ctr" anchorCtr="0">
            <a:normAutofit/>
          </a:bodyPr>
          <a:lstStyle>
            <a:lvl1pPr algn="ctr">
              <a:defRPr sz="4000">
                <a:solidFill>
                  <a:schemeClr val="tx2"/>
                </a:solidFill>
              </a:defRPr>
            </a:lvl1pPr>
          </a:lstStyle>
          <a:p>
            <a:r>
              <a:rPr lang="en-US" dirty="0"/>
              <a:t>EDIT HEADING</a:t>
            </a:r>
          </a:p>
        </p:txBody>
      </p:sp>
      <p:sp>
        <p:nvSpPr>
          <p:cNvPr id="12" name="Text Placeholder 11">
            <a:extLst>
              <a:ext uri="{FF2B5EF4-FFF2-40B4-BE49-F238E27FC236}">
                <a16:creationId xmlns:a16="http://schemas.microsoft.com/office/drawing/2014/main" id="{1D5DA99A-A0A8-1E86-0DB6-32CA15CF8ED9}"/>
              </a:ext>
            </a:extLst>
          </p:cNvPr>
          <p:cNvSpPr>
            <a:spLocks noGrp="1"/>
          </p:cNvSpPr>
          <p:nvPr>
            <p:ph type="body" sz="quarter" idx="11" hasCustomPrompt="1"/>
          </p:nvPr>
        </p:nvSpPr>
        <p:spPr>
          <a:xfrm>
            <a:off x="-1" y="2613686"/>
            <a:ext cx="5869459" cy="932703"/>
          </a:xfrm>
          <a:solidFill>
            <a:schemeClr val="bg1"/>
          </a:solidFill>
        </p:spPr>
        <p:txBody>
          <a:bodyPr anchor="ctr" anchorCtr="0">
            <a:normAutofit/>
          </a:bodyPr>
          <a:lstStyle>
            <a:lvl1pPr marL="0" indent="0" algn="ctr">
              <a:buNone/>
              <a:defRPr sz="1800">
                <a:solidFill>
                  <a:schemeClr val="tx2"/>
                </a:solidFill>
              </a:defRPr>
            </a:lvl1pPr>
          </a:lstStyle>
          <a:p>
            <a:pPr lvl="0"/>
            <a:r>
              <a:rPr lang="en-US" dirty="0"/>
              <a:t>Insert your subhead information here.</a:t>
            </a:r>
          </a:p>
        </p:txBody>
      </p:sp>
      <p:sp>
        <p:nvSpPr>
          <p:cNvPr id="5" name="Text Placeholder 13">
            <a:extLst>
              <a:ext uri="{FF2B5EF4-FFF2-40B4-BE49-F238E27FC236}">
                <a16:creationId xmlns:a16="http://schemas.microsoft.com/office/drawing/2014/main" id="{7825A195-5F60-B023-ECF4-3A8FF608B4B5}"/>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139AB411-EBEE-8157-90AF-7BFEACE16584}"/>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567137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D15E784-C34D-9C3D-B3A6-4D2AC20B8CCE}"/>
              </a:ext>
            </a:extLst>
          </p:cNvPr>
          <p:cNvSpPr>
            <a:spLocks noGrp="1"/>
          </p:cNvSpPr>
          <p:nvPr>
            <p:ph type="body" sz="quarter" idx="14" hasCustomPrompt="1"/>
          </p:nvPr>
        </p:nvSpPr>
        <p:spPr>
          <a:xfrm>
            <a:off x="794711" y="6228827"/>
            <a:ext cx="4860925" cy="279923"/>
          </a:xfrm>
          <a:prstGeom prst="rect">
            <a:avLst/>
          </a:prstGeo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4" name="Text Placeholder 4">
            <a:extLst>
              <a:ext uri="{FF2B5EF4-FFF2-40B4-BE49-F238E27FC236}">
                <a16:creationId xmlns:a16="http://schemas.microsoft.com/office/drawing/2014/main" id="{67479AAE-BC1B-8B5F-CA64-73AA9EBA84CA}"/>
              </a:ext>
            </a:extLst>
          </p:cNvPr>
          <p:cNvSpPr>
            <a:spLocks noGrp="1"/>
          </p:cNvSpPr>
          <p:nvPr>
            <p:ph type="body" sz="quarter" idx="15" hasCustomPrompt="1"/>
          </p:nvPr>
        </p:nvSpPr>
        <p:spPr>
          <a:xfrm>
            <a:off x="282575" y="6223003"/>
            <a:ext cx="390755" cy="279922"/>
          </a:xfrm>
          <a:prstGeom prst="rect">
            <a:avLst/>
          </a:prstGeo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4075925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2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CF0A932-3E91-51D3-4533-80EFE2306B9A}"/>
              </a:ext>
            </a:extLst>
          </p:cNvPr>
          <p:cNvSpPr>
            <a:spLocks noGrp="1"/>
          </p:cNvSpPr>
          <p:nvPr>
            <p:ph type="pic" idx="10"/>
          </p:nvPr>
        </p:nvSpPr>
        <p:spPr>
          <a:xfrm>
            <a:off x="0" y="414671"/>
            <a:ext cx="4740963" cy="5349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6">
            <a:extLst>
              <a:ext uri="{FF2B5EF4-FFF2-40B4-BE49-F238E27FC236}">
                <a16:creationId xmlns:a16="http://schemas.microsoft.com/office/drawing/2014/main" id="{2857E4FB-CC30-48C2-53A9-4770D2BA6838}"/>
              </a:ext>
            </a:extLst>
          </p:cNvPr>
          <p:cNvSpPr>
            <a:spLocks noGrp="1"/>
          </p:cNvSpPr>
          <p:nvPr>
            <p:ph type="body" sz="quarter" idx="11" hasCustomPrompt="1"/>
          </p:nvPr>
        </p:nvSpPr>
        <p:spPr>
          <a:xfrm>
            <a:off x="4740963" y="867830"/>
            <a:ext cx="7451725" cy="686136"/>
          </a:xfrm>
        </p:spPr>
        <p:txBody>
          <a:bodyPr>
            <a:normAutofit/>
          </a:bodyPr>
          <a:lstStyle>
            <a:lvl1pPr marL="0" indent="0" algn="ctr">
              <a:buNone/>
              <a:defRPr sz="4000" b="0" i="0">
                <a:solidFill>
                  <a:schemeClr val="tx2"/>
                </a:solidFill>
                <a:latin typeface="+mj-lt"/>
              </a:defRPr>
            </a:lvl1pPr>
          </a:lstStyle>
          <a:p>
            <a:pPr lvl="0"/>
            <a:r>
              <a:rPr lang="en-US" dirty="0"/>
              <a:t>EDIT HEADING</a:t>
            </a:r>
          </a:p>
        </p:txBody>
      </p:sp>
      <p:sp>
        <p:nvSpPr>
          <p:cNvPr id="11" name="Text Placeholder 10">
            <a:extLst>
              <a:ext uri="{FF2B5EF4-FFF2-40B4-BE49-F238E27FC236}">
                <a16:creationId xmlns:a16="http://schemas.microsoft.com/office/drawing/2014/main" id="{EE65EA8D-22B9-0F9C-491F-0C1F1C873405}"/>
              </a:ext>
            </a:extLst>
          </p:cNvPr>
          <p:cNvSpPr>
            <a:spLocks noGrp="1"/>
          </p:cNvSpPr>
          <p:nvPr>
            <p:ph type="body" sz="quarter" idx="12" hasCustomPrompt="1"/>
          </p:nvPr>
        </p:nvSpPr>
        <p:spPr>
          <a:xfrm>
            <a:off x="5156200" y="1659467"/>
            <a:ext cx="6710363" cy="3867273"/>
          </a:xfrm>
        </p:spPr>
        <p:txBody>
          <a:bodyPr>
            <a:normAutofit/>
          </a:bodyPr>
          <a:lstStyle>
            <a:lvl1pPr marL="0" indent="0">
              <a:buNone/>
              <a:defRPr sz="2000">
                <a:latin typeface="+mn-lt"/>
              </a:defRPr>
            </a:lvl1pPr>
          </a:lstStyle>
          <a:p>
            <a:pPr lvl="0"/>
            <a:r>
              <a:rPr lang="en-US" dirty="0"/>
              <a:t>Add content here</a:t>
            </a:r>
          </a:p>
        </p:txBody>
      </p:sp>
      <p:sp>
        <p:nvSpPr>
          <p:cNvPr id="4" name="Text Placeholder 13">
            <a:extLst>
              <a:ext uri="{FF2B5EF4-FFF2-40B4-BE49-F238E27FC236}">
                <a16:creationId xmlns:a16="http://schemas.microsoft.com/office/drawing/2014/main" id="{A99D9E07-F486-BDD7-FA51-D63C78236F56}"/>
              </a:ext>
            </a:extLst>
          </p:cNvPr>
          <p:cNvSpPr>
            <a:spLocks noGrp="1"/>
          </p:cNvSpPr>
          <p:nvPr>
            <p:ph type="body" sz="quarter" idx="13"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5" name="Text Placeholder 4">
            <a:extLst>
              <a:ext uri="{FF2B5EF4-FFF2-40B4-BE49-F238E27FC236}">
                <a16:creationId xmlns:a16="http://schemas.microsoft.com/office/drawing/2014/main" id="{A3B12BF4-36FE-AD36-39FC-B10A042F47AF}"/>
              </a:ext>
            </a:extLst>
          </p:cNvPr>
          <p:cNvSpPr>
            <a:spLocks noGrp="1"/>
          </p:cNvSpPr>
          <p:nvPr>
            <p:ph type="body" sz="quarter" idx="14"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74099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1D09-8D3C-C175-2901-AA76CED90AEE}"/>
              </a:ext>
            </a:extLst>
          </p:cNvPr>
          <p:cNvSpPr>
            <a:spLocks noGrp="1"/>
          </p:cNvSpPr>
          <p:nvPr>
            <p:ph type="title" hasCustomPrompt="1"/>
          </p:nvPr>
        </p:nvSpPr>
        <p:spPr/>
        <p:txBody>
          <a:bodyPr/>
          <a:lstStyle/>
          <a:p>
            <a:r>
              <a:rPr lang="en-US" dirty="0"/>
              <a:t>CLICK TO EDIT MASTER TITLE</a:t>
            </a:r>
          </a:p>
        </p:txBody>
      </p:sp>
      <p:sp>
        <p:nvSpPr>
          <p:cNvPr id="3" name="Content Placeholder 2">
            <a:extLst>
              <a:ext uri="{FF2B5EF4-FFF2-40B4-BE49-F238E27FC236}">
                <a16:creationId xmlns:a16="http://schemas.microsoft.com/office/drawing/2014/main" id="{7C00B27E-436C-36F2-4129-BB746327511E}"/>
              </a:ext>
            </a:extLst>
          </p:cNvPr>
          <p:cNvSpPr>
            <a:spLocks noGrp="1"/>
          </p:cNvSpPr>
          <p:nvPr>
            <p:ph idx="1"/>
          </p:nvPr>
        </p:nvSpPr>
        <p:spPr>
          <a:xfrm>
            <a:off x="838200" y="1825625"/>
            <a:ext cx="10515600" cy="2359513"/>
          </a:xfrm>
        </p:spPr>
        <p:txBody>
          <a:bodyPr/>
          <a:lstStyle>
            <a:lvl1pPr>
              <a:defRPr>
                <a:latin typeface="+mn-lt"/>
              </a:defRPr>
            </a:lvl1pPr>
            <a:lvl2pPr>
              <a:defRPr>
                <a:latin typeface="+mn-lt"/>
              </a:defRPr>
            </a:lvl2pPr>
            <a:lvl3pPr>
              <a:defRPr>
                <a:latin typeface="+mn-lt"/>
              </a:defRPr>
            </a:lvl3pPr>
            <a:lvl4pPr>
              <a:defRPr>
                <a:solidFill>
                  <a:schemeClr val="accent2"/>
                </a:solidFill>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3">
            <a:extLst>
              <a:ext uri="{FF2B5EF4-FFF2-40B4-BE49-F238E27FC236}">
                <a16:creationId xmlns:a16="http://schemas.microsoft.com/office/drawing/2014/main" id="{F5D85ACE-06DD-190F-0647-A3BA43DE1A1D}"/>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6" name="Text Placeholder 4">
            <a:extLst>
              <a:ext uri="{FF2B5EF4-FFF2-40B4-BE49-F238E27FC236}">
                <a16:creationId xmlns:a16="http://schemas.microsoft.com/office/drawing/2014/main" id="{ADFE0827-0BA0-EFF7-0A53-B6D49DF135E0}"/>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367809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28A70-4224-32B9-4B6E-5EB18646FCE0}"/>
              </a:ext>
            </a:extLst>
          </p:cNvPr>
          <p:cNvSpPr>
            <a:spLocks noGrp="1"/>
          </p:cNvSpPr>
          <p:nvPr>
            <p:ph sz="half" idx="1"/>
          </p:nvPr>
        </p:nvSpPr>
        <p:spPr>
          <a:xfrm>
            <a:off x="838200" y="1696384"/>
            <a:ext cx="5181600" cy="380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E734B7A-E012-9D7F-DDCF-9B919B481AD9}"/>
              </a:ext>
            </a:extLst>
          </p:cNvPr>
          <p:cNvSpPr>
            <a:spLocks noGrp="1"/>
          </p:cNvSpPr>
          <p:nvPr>
            <p:ph sz="half" idx="2"/>
          </p:nvPr>
        </p:nvSpPr>
        <p:spPr>
          <a:xfrm>
            <a:off x="6172200" y="1696384"/>
            <a:ext cx="5181600" cy="380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a:extLst>
              <a:ext uri="{FF2B5EF4-FFF2-40B4-BE49-F238E27FC236}">
                <a16:creationId xmlns:a16="http://schemas.microsoft.com/office/drawing/2014/main" id="{17BDA95D-D785-D085-151B-8A0AB368A5E5}"/>
              </a:ext>
            </a:extLst>
          </p:cNvPr>
          <p:cNvSpPr>
            <a:spLocks noGrp="1"/>
          </p:cNvSpPr>
          <p:nvPr>
            <p:ph type="body" sz="quarter" idx="11" hasCustomPrompt="1"/>
          </p:nvPr>
        </p:nvSpPr>
        <p:spPr>
          <a:xfrm>
            <a:off x="838201" y="867830"/>
            <a:ext cx="10515599" cy="686136"/>
          </a:xfrm>
        </p:spPr>
        <p:txBody>
          <a:bodyPr>
            <a:normAutofit/>
          </a:bodyPr>
          <a:lstStyle>
            <a:lvl1pPr marL="0" indent="0" algn="ctr">
              <a:buNone/>
              <a:defRPr sz="4000" b="0" i="0">
                <a:solidFill>
                  <a:schemeClr val="tx2"/>
                </a:solidFill>
                <a:latin typeface="+mj-lt"/>
              </a:defRPr>
            </a:lvl1pPr>
          </a:lstStyle>
          <a:p>
            <a:pPr lvl="0"/>
            <a:r>
              <a:rPr lang="en-US" dirty="0"/>
              <a:t>HEADING</a:t>
            </a:r>
          </a:p>
        </p:txBody>
      </p:sp>
      <p:sp>
        <p:nvSpPr>
          <p:cNvPr id="2" name="Text Placeholder 13">
            <a:extLst>
              <a:ext uri="{FF2B5EF4-FFF2-40B4-BE49-F238E27FC236}">
                <a16:creationId xmlns:a16="http://schemas.microsoft.com/office/drawing/2014/main" id="{F014329A-C6FD-7F29-9AA5-D6CE35700429}"/>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5" name="Text Placeholder 4">
            <a:extLst>
              <a:ext uri="{FF2B5EF4-FFF2-40B4-BE49-F238E27FC236}">
                <a16:creationId xmlns:a16="http://schemas.microsoft.com/office/drawing/2014/main" id="{29FEB838-AEF9-4DDD-97C9-E49A4F3E33AA}"/>
              </a:ext>
            </a:extLst>
          </p:cNvPr>
          <p:cNvSpPr>
            <a:spLocks noGrp="1"/>
          </p:cNvSpPr>
          <p:nvPr>
            <p:ph type="body" sz="quarter" idx="13"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131258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09CABE-6E12-06DD-E799-9B32BE1F281E}"/>
              </a:ext>
            </a:extLst>
          </p:cNvPr>
          <p:cNvSpPr/>
          <p:nvPr userDrawn="1"/>
        </p:nvSpPr>
        <p:spPr>
          <a:xfrm>
            <a:off x="0" y="369093"/>
            <a:ext cx="12192000" cy="698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429DAF-F085-E2C3-4159-D63BE3CDFF7D}"/>
              </a:ext>
            </a:extLst>
          </p:cNvPr>
          <p:cNvSpPr/>
          <p:nvPr userDrawn="1"/>
        </p:nvSpPr>
        <p:spPr>
          <a:xfrm>
            <a:off x="0" y="1067671"/>
            <a:ext cx="12192000" cy="4710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ACF0A932-3E91-51D3-4533-80EFE2306B9A}"/>
              </a:ext>
            </a:extLst>
          </p:cNvPr>
          <p:cNvSpPr>
            <a:spLocks noGrp="1"/>
          </p:cNvSpPr>
          <p:nvPr>
            <p:ph type="pic" idx="10"/>
          </p:nvPr>
        </p:nvSpPr>
        <p:spPr>
          <a:xfrm>
            <a:off x="0" y="1067671"/>
            <a:ext cx="12192000" cy="470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ext Placeholder 8">
            <a:extLst>
              <a:ext uri="{FF2B5EF4-FFF2-40B4-BE49-F238E27FC236}">
                <a16:creationId xmlns:a16="http://schemas.microsoft.com/office/drawing/2014/main" id="{1C446237-8808-CB46-8DFB-9CB1667A59E6}"/>
              </a:ext>
            </a:extLst>
          </p:cNvPr>
          <p:cNvSpPr>
            <a:spLocks noGrp="1"/>
          </p:cNvSpPr>
          <p:nvPr>
            <p:ph type="body" sz="quarter" idx="13" hasCustomPrompt="1"/>
          </p:nvPr>
        </p:nvSpPr>
        <p:spPr>
          <a:xfrm>
            <a:off x="9488488" y="2757488"/>
            <a:ext cx="2413000" cy="2735262"/>
          </a:xfrm>
        </p:spPr>
        <p:txBody>
          <a:bodyPr anchor="b" anchorCtr="0">
            <a:normAutofit/>
          </a:bodyPr>
          <a:lstStyle>
            <a:lvl1pPr marL="0" indent="0">
              <a:buNone/>
              <a:defRPr sz="1400"/>
            </a:lvl1pPr>
          </a:lstStyle>
          <a:p>
            <a:pPr lvl="0"/>
            <a:r>
              <a:rPr lang="en-US" dirty="0"/>
              <a:t>Insert subhead or description content here.</a:t>
            </a:r>
          </a:p>
        </p:txBody>
      </p:sp>
      <p:sp>
        <p:nvSpPr>
          <p:cNvPr id="4" name="Text Placeholder 3">
            <a:extLst>
              <a:ext uri="{FF2B5EF4-FFF2-40B4-BE49-F238E27FC236}">
                <a16:creationId xmlns:a16="http://schemas.microsoft.com/office/drawing/2014/main" id="{D89A84FD-6E73-6CE4-C837-F51E6E78E478}"/>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3" name="Text Placeholder 13">
            <a:extLst>
              <a:ext uri="{FF2B5EF4-FFF2-40B4-BE49-F238E27FC236}">
                <a16:creationId xmlns:a16="http://schemas.microsoft.com/office/drawing/2014/main" id="{024183BB-343C-15A1-50D2-9AB72658BF39}"/>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5" name="Text Placeholder 4">
            <a:extLst>
              <a:ext uri="{FF2B5EF4-FFF2-40B4-BE49-F238E27FC236}">
                <a16:creationId xmlns:a16="http://schemas.microsoft.com/office/drawing/2014/main" id="{05F64137-52BF-D77E-5F5C-B0F3942EC0C0}"/>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420567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3A3F4FB3-108C-3A32-FFCA-623495E526D0}"/>
              </a:ext>
            </a:extLst>
          </p:cNvPr>
          <p:cNvSpPr>
            <a:spLocks noGrp="1"/>
          </p:cNvSpPr>
          <p:nvPr>
            <p:ph type="pic" sz="quarter" idx="13" hasCustomPrompt="1"/>
          </p:nvPr>
        </p:nvSpPr>
        <p:spPr>
          <a:xfrm>
            <a:off x="5663668" y="418454"/>
            <a:ext cx="6528332" cy="5346505"/>
          </a:xfrm>
          <a:ln>
            <a:noFill/>
          </a:ln>
        </p:spPr>
        <p:txBody>
          <a:bodyPr/>
          <a:lstStyle>
            <a:lvl1pPr marL="0" indent="0">
              <a:buNone/>
              <a:defRPr/>
            </a:lvl1pPr>
          </a:lstStyle>
          <a:p>
            <a:r>
              <a:rPr lang="en-US" dirty="0"/>
              <a:t>Click icon to add image</a:t>
            </a:r>
          </a:p>
        </p:txBody>
      </p:sp>
      <p:sp>
        <p:nvSpPr>
          <p:cNvPr id="4" name="Text Placeholder 13">
            <a:extLst>
              <a:ext uri="{FF2B5EF4-FFF2-40B4-BE49-F238E27FC236}">
                <a16:creationId xmlns:a16="http://schemas.microsoft.com/office/drawing/2014/main" id="{C34AF2CE-09F3-E4BD-78DF-F565EAA09353}"/>
              </a:ext>
            </a:extLst>
          </p:cNvPr>
          <p:cNvSpPr>
            <a:spLocks noGrp="1"/>
          </p:cNvSpPr>
          <p:nvPr>
            <p:ph type="body" sz="quarter" idx="12" hasCustomPrompt="1"/>
          </p:nvPr>
        </p:nvSpPr>
        <p:spPr>
          <a:xfrm>
            <a:off x="295633" y="2064511"/>
            <a:ext cx="5073650" cy="3472689"/>
          </a:xfrm>
        </p:spPr>
        <p:txBody>
          <a:bodyPr>
            <a:normAutofit/>
          </a:bodyPr>
          <a:lstStyle>
            <a:lvl1pPr marL="0" indent="0">
              <a:buNone/>
              <a:defRPr sz="1800">
                <a:solidFill>
                  <a:schemeClr val="tx2"/>
                </a:solidFill>
              </a:defRPr>
            </a:lvl1pPr>
          </a:lstStyle>
          <a:p>
            <a:pPr lvl="0"/>
            <a:r>
              <a:rPr lang="en-US" dirty="0"/>
              <a:t>Content goes here.</a:t>
            </a:r>
          </a:p>
        </p:txBody>
      </p:sp>
      <p:sp>
        <p:nvSpPr>
          <p:cNvPr id="5" name="Text Placeholder 11">
            <a:extLst>
              <a:ext uri="{FF2B5EF4-FFF2-40B4-BE49-F238E27FC236}">
                <a16:creationId xmlns:a16="http://schemas.microsoft.com/office/drawing/2014/main" id="{A26EEF7D-C598-874C-A622-A31BAB1B021C}"/>
              </a:ext>
            </a:extLst>
          </p:cNvPr>
          <p:cNvSpPr>
            <a:spLocks noGrp="1"/>
          </p:cNvSpPr>
          <p:nvPr>
            <p:ph type="body" sz="quarter" idx="11" hasCustomPrompt="1"/>
          </p:nvPr>
        </p:nvSpPr>
        <p:spPr>
          <a:xfrm>
            <a:off x="295633" y="660758"/>
            <a:ext cx="5073650" cy="1325563"/>
          </a:xfrm>
        </p:spPr>
        <p:txBody>
          <a:bodyPr anchor="ctr">
            <a:normAutofit/>
          </a:bodyPr>
          <a:lstStyle>
            <a:lvl1pPr marL="0" indent="0">
              <a:buNone/>
              <a:defRPr sz="3600">
                <a:solidFill>
                  <a:schemeClr val="tx2"/>
                </a:solidFill>
                <a:latin typeface="+mj-lt"/>
              </a:defRPr>
            </a:lvl1pPr>
          </a:lstStyle>
          <a:p>
            <a:pPr lvl="0"/>
            <a:r>
              <a:rPr lang="en-US" dirty="0"/>
              <a:t>CLICK TO ADD TITLE</a:t>
            </a:r>
          </a:p>
        </p:txBody>
      </p:sp>
      <p:sp>
        <p:nvSpPr>
          <p:cNvPr id="6" name="Text Placeholder 13">
            <a:extLst>
              <a:ext uri="{FF2B5EF4-FFF2-40B4-BE49-F238E27FC236}">
                <a16:creationId xmlns:a16="http://schemas.microsoft.com/office/drawing/2014/main" id="{B36E3EFC-5D31-D119-A57D-592B452B3526}"/>
              </a:ext>
            </a:extLst>
          </p:cNvPr>
          <p:cNvSpPr>
            <a:spLocks noGrp="1"/>
          </p:cNvSpPr>
          <p:nvPr>
            <p:ph type="body" sz="quarter" idx="14"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7" name="Text Placeholder 4">
            <a:extLst>
              <a:ext uri="{FF2B5EF4-FFF2-40B4-BE49-F238E27FC236}">
                <a16:creationId xmlns:a16="http://schemas.microsoft.com/office/drawing/2014/main" id="{FB5FA6AB-6939-ADBA-3565-65C35BE45CD8}"/>
              </a:ext>
            </a:extLst>
          </p:cNvPr>
          <p:cNvSpPr>
            <a:spLocks noGrp="1"/>
          </p:cNvSpPr>
          <p:nvPr>
            <p:ph type="body" sz="quarter" idx="15"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Tree>
    <p:extLst>
      <p:ext uri="{BB962C8B-B14F-4D97-AF65-F5344CB8AC3E}">
        <p14:creationId xmlns:p14="http://schemas.microsoft.com/office/powerpoint/2010/main" val="244421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9632B6-2FD4-3BE1-3B42-C4E093BE2137}"/>
              </a:ext>
            </a:extLst>
          </p:cNvPr>
          <p:cNvSpPr/>
          <p:nvPr userDrawn="1"/>
        </p:nvSpPr>
        <p:spPr>
          <a:xfrm>
            <a:off x="0" y="1067671"/>
            <a:ext cx="12192000" cy="4710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B09CABE-6E12-06DD-E799-9B32BE1F281E}"/>
              </a:ext>
            </a:extLst>
          </p:cNvPr>
          <p:cNvSpPr/>
          <p:nvPr userDrawn="1"/>
        </p:nvSpPr>
        <p:spPr>
          <a:xfrm>
            <a:off x="0" y="369093"/>
            <a:ext cx="12192000" cy="698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D89A84FD-6E73-6CE4-C837-F51E6E78E478}"/>
              </a:ext>
            </a:extLst>
          </p:cNvPr>
          <p:cNvSpPr>
            <a:spLocks noGrp="1"/>
          </p:cNvSpPr>
          <p:nvPr>
            <p:ph type="body" sz="quarter" idx="14" hasCustomPrompt="1"/>
          </p:nvPr>
        </p:nvSpPr>
        <p:spPr>
          <a:xfrm>
            <a:off x="312738" y="495500"/>
            <a:ext cx="11450637" cy="700088"/>
          </a:xfrm>
        </p:spPr>
        <p:txBody>
          <a:bodyPr/>
          <a:lstStyle>
            <a:lvl1pPr marL="0" indent="0" algn="ctr">
              <a:buNone/>
              <a:defRPr/>
            </a:lvl1pPr>
          </a:lstStyle>
          <a:p>
            <a:pPr algn="ctr"/>
            <a:r>
              <a:rPr lang="en-US" sz="2800" dirty="0">
                <a:solidFill>
                  <a:schemeClr val="tx2"/>
                </a:solidFill>
                <a:latin typeface="+mj-lt"/>
              </a:rPr>
              <a:t>TITLE GOES HERE</a:t>
            </a:r>
            <a:endParaRPr lang="en-US" dirty="0"/>
          </a:p>
        </p:txBody>
      </p:sp>
      <p:sp>
        <p:nvSpPr>
          <p:cNvPr id="5" name="Chart Placeholder 4">
            <a:extLst>
              <a:ext uri="{FF2B5EF4-FFF2-40B4-BE49-F238E27FC236}">
                <a16:creationId xmlns:a16="http://schemas.microsoft.com/office/drawing/2014/main" id="{269F6F0A-D316-A9FB-872C-513CBE942706}"/>
              </a:ext>
            </a:extLst>
          </p:cNvPr>
          <p:cNvSpPr>
            <a:spLocks noGrp="1"/>
          </p:cNvSpPr>
          <p:nvPr>
            <p:ph type="chart" sz="quarter" idx="15"/>
          </p:nvPr>
        </p:nvSpPr>
        <p:spPr>
          <a:xfrm>
            <a:off x="70338" y="1143838"/>
            <a:ext cx="12037926" cy="4348912"/>
          </a:xfrm>
        </p:spPr>
        <p:txBody>
          <a:bodyPr/>
          <a:lstStyle>
            <a:lvl1pPr marL="0" indent="0">
              <a:buNone/>
              <a:defRPr/>
            </a:lvl1pPr>
          </a:lstStyle>
          <a:p>
            <a:r>
              <a:rPr lang="en-US" dirty="0"/>
              <a:t>Click icon to add chart</a:t>
            </a:r>
          </a:p>
        </p:txBody>
      </p:sp>
      <p:sp>
        <p:nvSpPr>
          <p:cNvPr id="9" name="Text Placeholder 8">
            <a:extLst>
              <a:ext uri="{FF2B5EF4-FFF2-40B4-BE49-F238E27FC236}">
                <a16:creationId xmlns:a16="http://schemas.microsoft.com/office/drawing/2014/main" id="{1C446237-8808-CB46-8DFB-9CB1667A59E6}"/>
              </a:ext>
            </a:extLst>
          </p:cNvPr>
          <p:cNvSpPr>
            <a:spLocks noGrp="1"/>
          </p:cNvSpPr>
          <p:nvPr>
            <p:ph type="body" sz="quarter" idx="13" hasCustomPrompt="1"/>
          </p:nvPr>
        </p:nvSpPr>
        <p:spPr>
          <a:xfrm>
            <a:off x="9488488" y="2757488"/>
            <a:ext cx="2413000" cy="2735262"/>
          </a:xfrm>
        </p:spPr>
        <p:txBody>
          <a:bodyPr anchor="b" anchorCtr="0">
            <a:normAutofit/>
          </a:bodyPr>
          <a:lstStyle>
            <a:lvl1pPr marL="0" indent="0">
              <a:buNone/>
              <a:defRPr sz="1400"/>
            </a:lvl1pPr>
          </a:lstStyle>
          <a:p>
            <a:pPr lvl="0"/>
            <a:r>
              <a:rPr lang="en-US" dirty="0"/>
              <a:t>Insert subhead or description content here.</a:t>
            </a:r>
          </a:p>
        </p:txBody>
      </p:sp>
      <p:sp>
        <p:nvSpPr>
          <p:cNvPr id="3" name="Text Placeholder 13">
            <a:extLst>
              <a:ext uri="{FF2B5EF4-FFF2-40B4-BE49-F238E27FC236}">
                <a16:creationId xmlns:a16="http://schemas.microsoft.com/office/drawing/2014/main" id="{2C1FA180-00B5-4C3C-F7D1-F8E103735741}"/>
              </a:ext>
            </a:extLst>
          </p:cNvPr>
          <p:cNvSpPr>
            <a:spLocks noGrp="1"/>
          </p:cNvSpPr>
          <p:nvPr>
            <p:ph type="body" sz="quarter" idx="12" hasCustomPrompt="1"/>
          </p:nvPr>
        </p:nvSpPr>
        <p:spPr>
          <a:xfrm>
            <a:off x="794711" y="6228827"/>
            <a:ext cx="4860925" cy="279923"/>
          </a:xfrm>
        </p:spPr>
        <p:txBody>
          <a:bodyPr>
            <a:normAutofit/>
          </a:bodyPr>
          <a:lstStyle>
            <a:lvl1pPr marL="0" indent="0">
              <a:buNone/>
              <a:defRPr sz="1400">
                <a:solidFill>
                  <a:schemeClr val="bg1"/>
                </a:solidFill>
                <a:latin typeface="Montserrat" pitchFamily="2" charset="77"/>
              </a:defRPr>
            </a:lvl1pPr>
          </a:lstStyle>
          <a:p>
            <a:pPr lvl="0"/>
            <a:r>
              <a:rPr lang="en-US" dirty="0"/>
              <a:t>Presentation name</a:t>
            </a:r>
          </a:p>
        </p:txBody>
      </p:sp>
      <p:sp>
        <p:nvSpPr>
          <p:cNvPr id="8" name="Text Placeholder 4">
            <a:extLst>
              <a:ext uri="{FF2B5EF4-FFF2-40B4-BE49-F238E27FC236}">
                <a16:creationId xmlns:a16="http://schemas.microsoft.com/office/drawing/2014/main" id="{AE92656F-5205-F003-5F5A-0A624036EBE3}"/>
              </a:ext>
            </a:extLst>
          </p:cNvPr>
          <p:cNvSpPr>
            <a:spLocks noGrp="1"/>
          </p:cNvSpPr>
          <p:nvPr>
            <p:ph type="body" sz="quarter" idx="16" hasCustomPrompt="1"/>
          </p:nvPr>
        </p:nvSpPr>
        <p:spPr>
          <a:xfrm>
            <a:off x="282575" y="6223003"/>
            <a:ext cx="390755" cy="279922"/>
          </a:xfrm>
        </p:spPr>
        <p:txBody>
          <a:bodyPr>
            <a:noAutofit/>
          </a:bodyPr>
          <a:lstStyle>
            <a:lvl1pPr marL="0" indent="0">
              <a:buNone/>
              <a:defRPr sz="1600">
                <a:solidFill>
                  <a:schemeClr val="bg1"/>
                </a:solidFill>
              </a:defRPr>
            </a:lvl1pPr>
          </a:lstStyle>
          <a:p>
            <a:pPr lvl="0"/>
            <a:r>
              <a:rPr lang="en-US" dirty="0"/>
              <a:t>1</a:t>
            </a:r>
          </a:p>
        </p:txBody>
      </p:sp>
      <p:sp>
        <p:nvSpPr>
          <p:cNvPr id="10" name="Text Placeholder 6">
            <a:extLst>
              <a:ext uri="{FF2B5EF4-FFF2-40B4-BE49-F238E27FC236}">
                <a16:creationId xmlns:a16="http://schemas.microsoft.com/office/drawing/2014/main" id="{04831FC7-BD9C-CC54-C3CB-A7C5D16FE905}"/>
              </a:ext>
            </a:extLst>
          </p:cNvPr>
          <p:cNvSpPr>
            <a:spLocks noGrp="1"/>
          </p:cNvSpPr>
          <p:nvPr>
            <p:ph type="body" sz="quarter" idx="17" hasCustomPrompt="1"/>
          </p:nvPr>
        </p:nvSpPr>
        <p:spPr>
          <a:xfrm>
            <a:off x="312739" y="5510069"/>
            <a:ext cx="4860924" cy="183393"/>
          </a:xfrm>
        </p:spPr>
        <p:txBody>
          <a:bodyPr>
            <a:noAutofit/>
          </a:bodyPr>
          <a:lstStyle>
            <a:lvl1pPr marL="0" indent="0">
              <a:buNone/>
              <a:defRPr sz="800" b="0" i="1">
                <a:latin typeface="Georgia" panose="02040502050405020303" pitchFamily="18"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dirty="0"/>
              <a:t>Legal or source information goes here</a:t>
            </a:r>
          </a:p>
        </p:txBody>
      </p:sp>
    </p:spTree>
    <p:extLst>
      <p:ext uri="{BB962C8B-B14F-4D97-AF65-F5344CB8AC3E}">
        <p14:creationId xmlns:p14="http://schemas.microsoft.com/office/powerpoint/2010/main" val="134667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BCEAE4-B080-61CA-C23D-1083B6B323B8}"/>
              </a:ext>
            </a:extLst>
          </p:cNvPr>
          <p:cNvSpPr/>
          <p:nvPr/>
        </p:nvSpPr>
        <p:spPr>
          <a:xfrm>
            <a:off x="0" y="5775187"/>
            <a:ext cx="12192000" cy="1073426"/>
          </a:xfrm>
          <a:prstGeom prst="rect">
            <a:avLst/>
          </a:prstGeom>
          <a:solidFill>
            <a:schemeClr val="tx2"/>
          </a:solidFill>
          <a:ln>
            <a:solidFill>
              <a:schemeClr val="tx2"/>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Montserrat" pitchFamily="2" charset="77"/>
            </a:endParaRPr>
          </a:p>
        </p:txBody>
      </p:sp>
      <p:sp>
        <p:nvSpPr>
          <p:cNvPr id="2" name="Title Placeholder 1">
            <a:extLst>
              <a:ext uri="{FF2B5EF4-FFF2-40B4-BE49-F238E27FC236}">
                <a16:creationId xmlns:a16="http://schemas.microsoft.com/office/drawing/2014/main" id="{DE2F1C7C-0098-BCD2-1AAF-F2F154DC37BC}"/>
              </a:ext>
            </a:extLst>
          </p:cNvPr>
          <p:cNvSpPr>
            <a:spLocks noGrp="1"/>
          </p:cNvSpPr>
          <p:nvPr>
            <p:ph type="title"/>
          </p:nvPr>
        </p:nvSpPr>
        <p:spPr>
          <a:xfrm>
            <a:off x="467497" y="500062"/>
            <a:ext cx="8293443"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a:extLst>
              <a:ext uri="{FF2B5EF4-FFF2-40B4-BE49-F238E27FC236}">
                <a16:creationId xmlns:a16="http://schemas.microsoft.com/office/drawing/2014/main" id="{8E4654FA-90C5-4DAC-10A0-02D499D15142}"/>
              </a:ext>
            </a:extLst>
          </p:cNvPr>
          <p:cNvSpPr>
            <a:spLocks noGrp="1"/>
          </p:cNvSpPr>
          <p:nvPr>
            <p:ph type="body" idx="1"/>
          </p:nvPr>
        </p:nvSpPr>
        <p:spPr>
          <a:xfrm>
            <a:off x="467497" y="1825625"/>
            <a:ext cx="8293443" cy="2706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828CAB-C17F-E905-518C-740FBC414467}"/>
              </a:ext>
            </a:extLst>
          </p:cNvPr>
          <p:cNvSpPr/>
          <p:nvPr/>
        </p:nvSpPr>
        <p:spPr>
          <a:xfrm>
            <a:off x="0" y="4124"/>
            <a:ext cx="12192000" cy="409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4" name="Picture 13">
            <a:extLst>
              <a:ext uri="{FF2B5EF4-FFF2-40B4-BE49-F238E27FC236}">
                <a16:creationId xmlns:a16="http://schemas.microsoft.com/office/drawing/2014/main" id="{424FAF0B-2794-A641-C5A5-769D5A1E8283}"/>
              </a:ext>
            </a:extLst>
          </p:cNvPr>
          <p:cNvPicPr>
            <a:picLocks noChangeAspect="1"/>
          </p:cNvPicPr>
          <p:nvPr/>
        </p:nvPicPr>
        <p:blipFill>
          <a:blip r:embed="rId13"/>
          <a:stretch>
            <a:fillRect/>
          </a:stretch>
        </p:blipFill>
        <p:spPr>
          <a:xfrm>
            <a:off x="9476724" y="5555974"/>
            <a:ext cx="2453545" cy="1073426"/>
          </a:xfrm>
          <a:prstGeom prst="rect">
            <a:avLst/>
          </a:prstGeom>
        </p:spPr>
      </p:pic>
      <p:sp>
        <p:nvSpPr>
          <p:cNvPr id="4" name="Rectangle 3">
            <a:extLst>
              <a:ext uri="{FF2B5EF4-FFF2-40B4-BE49-F238E27FC236}">
                <a16:creationId xmlns:a16="http://schemas.microsoft.com/office/drawing/2014/main" id="{F311304E-93B0-CA87-05A4-81FEEFB64884}"/>
              </a:ext>
            </a:extLst>
          </p:cNvPr>
          <p:cNvSpPr/>
          <p:nvPr userDrawn="1"/>
        </p:nvSpPr>
        <p:spPr>
          <a:xfrm>
            <a:off x="0" y="5775187"/>
            <a:ext cx="12192000" cy="1073426"/>
          </a:xfrm>
          <a:prstGeom prst="rect">
            <a:avLst/>
          </a:prstGeom>
          <a:solidFill>
            <a:schemeClr val="tx2"/>
          </a:solidFill>
          <a:ln>
            <a:solidFill>
              <a:schemeClr val="tx2"/>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Montserrat" pitchFamily="2" charset="77"/>
            </a:endParaRPr>
          </a:p>
        </p:txBody>
      </p:sp>
      <p:sp>
        <p:nvSpPr>
          <p:cNvPr id="5" name="Rectangle 4">
            <a:extLst>
              <a:ext uri="{FF2B5EF4-FFF2-40B4-BE49-F238E27FC236}">
                <a16:creationId xmlns:a16="http://schemas.microsoft.com/office/drawing/2014/main" id="{80067D9A-B617-8AE3-5F57-A3137A33DEAC}"/>
              </a:ext>
            </a:extLst>
          </p:cNvPr>
          <p:cNvSpPr/>
          <p:nvPr userDrawn="1"/>
        </p:nvSpPr>
        <p:spPr>
          <a:xfrm>
            <a:off x="-2" y="0"/>
            <a:ext cx="12192001" cy="4192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6" name="Picture 5">
            <a:extLst>
              <a:ext uri="{FF2B5EF4-FFF2-40B4-BE49-F238E27FC236}">
                <a16:creationId xmlns:a16="http://schemas.microsoft.com/office/drawing/2014/main" id="{FB823670-8F2D-204E-31C3-9BA075534422}"/>
              </a:ext>
            </a:extLst>
          </p:cNvPr>
          <p:cNvPicPr>
            <a:picLocks noChangeAspect="1"/>
          </p:cNvPicPr>
          <p:nvPr userDrawn="1"/>
        </p:nvPicPr>
        <p:blipFill>
          <a:blip r:embed="rId13"/>
          <a:stretch>
            <a:fillRect/>
          </a:stretch>
        </p:blipFill>
        <p:spPr>
          <a:xfrm>
            <a:off x="9476724" y="5555974"/>
            <a:ext cx="2453545" cy="1073426"/>
          </a:xfrm>
          <a:prstGeom prst="rect">
            <a:avLst/>
          </a:prstGeom>
        </p:spPr>
      </p:pic>
    </p:spTree>
    <p:extLst>
      <p:ext uri="{BB962C8B-B14F-4D97-AF65-F5344CB8AC3E}">
        <p14:creationId xmlns:p14="http://schemas.microsoft.com/office/powerpoint/2010/main" val="4064606079"/>
      </p:ext>
    </p:extLst>
  </p:cSld>
  <p:clrMap bg1="lt1" tx1="dk1" bg2="lt2" tx2="dk2" accent1="accent1" accent2="accent2" accent3="accent3" accent4="accent4" accent5="accent5" accent6="accent6" hlink="hlink" folHlink="folHlink"/>
  <p:sldLayoutIdLst>
    <p:sldLayoutId id="2147483682" r:id="rId1"/>
    <p:sldLayoutId id="2147483710" r:id="rId2"/>
    <p:sldLayoutId id="2147483683" r:id="rId3"/>
    <p:sldLayoutId id="2147483684" r:id="rId4"/>
    <p:sldLayoutId id="2147483687" r:id="rId5"/>
    <p:sldLayoutId id="2147483688" r:id="rId6"/>
    <p:sldLayoutId id="2147483659" r:id="rId7"/>
    <p:sldLayoutId id="2147483714" r:id="rId8"/>
    <p:sldLayoutId id="2147483680" r:id="rId9"/>
    <p:sldLayoutId id="2147483704" r:id="rId10"/>
    <p:sldLayoutId id="2147483705" r:id="rId11"/>
  </p:sldLayoutIdLst>
  <p:hf hdr="0" ftr="0" dt="0"/>
  <p:txStyles>
    <p:titleStyle>
      <a:lvl1pPr algn="l" defTabSz="914400" rtl="0" eaLnBrk="1" latinLnBrk="0" hangingPunct="1">
        <a:lnSpc>
          <a:spcPct val="90000"/>
        </a:lnSpc>
        <a:spcBef>
          <a:spcPct val="0"/>
        </a:spcBef>
        <a:buNone/>
        <a:defRPr sz="4000" b="0" i="0" kern="1200" baseline="0">
          <a:solidFill>
            <a:schemeClr val="tx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94B4D-9BD4-D6BE-2656-7194669F4B31}"/>
              </a:ext>
            </a:extLst>
          </p:cNvPr>
          <p:cNvSpPr/>
          <p:nvPr/>
        </p:nvSpPr>
        <p:spPr>
          <a:xfrm>
            <a:off x="0" y="433952"/>
            <a:ext cx="12192000" cy="53506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CBCEAE4-B080-61CA-C23D-1083B6B323B8}"/>
              </a:ext>
            </a:extLst>
          </p:cNvPr>
          <p:cNvSpPr/>
          <p:nvPr/>
        </p:nvSpPr>
        <p:spPr>
          <a:xfrm>
            <a:off x="0" y="5784574"/>
            <a:ext cx="12192000" cy="1073426"/>
          </a:xfrm>
          <a:prstGeom prst="rect">
            <a:avLst/>
          </a:prstGeom>
          <a:solidFill>
            <a:schemeClr val="tx2"/>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E2F1C7C-0098-BCD2-1AAF-F2F154DC37BC}"/>
              </a:ext>
            </a:extLst>
          </p:cNvPr>
          <p:cNvSpPr>
            <a:spLocks noGrp="1"/>
          </p:cNvSpPr>
          <p:nvPr>
            <p:ph type="title"/>
          </p:nvPr>
        </p:nvSpPr>
        <p:spPr>
          <a:xfrm>
            <a:off x="467497" y="500061"/>
            <a:ext cx="8293443"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a:extLst>
              <a:ext uri="{FF2B5EF4-FFF2-40B4-BE49-F238E27FC236}">
                <a16:creationId xmlns:a16="http://schemas.microsoft.com/office/drawing/2014/main" id="{8E4654FA-90C5-4DAC-10A0-02D499D15142}"/>
              </a:ext>
            </a:extLst>
          </p:cNvPr>
          <p:cNvSpPr>
            <a:spLocks noGrp="1"/>
          </p:cNvSpPr>
          <p:nvPr>
            <p:ph type="body" idx="1"/>
          </p:nvPr>
        </p:nvSpPr>
        <p:spPr>
          <a:xfrm>
            <a:off x="467497" y="1825625"/>
            <a:ext cx="8293443" cy="2706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828CAB-C17F-E905-518C-740FBC414467}"/>
              </a:ext>
            </a:extLst>
          </p:cNvPr>
          <p:cNvSpPr/>
          <p:nvPr/>
        </p:nvSpPr>
        <p:spPr>
          <a:xfrm>
            <a:off x="0" y="0"/>
            <a:ext cx="12192000" cy="433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24FAF0B-2794-A641-C5A5-769D5A1E8283}"/>
              </a:ext>
            </a:extLst>
          </p:cNvPr>
          <p:cNvPicPr>
            <a:picLocks noChangeAspect="1"/>
          </p:cNvPicPr>
          <p:nvPr/>
        </p:nvPicPr>
        <p:blipFill>
          <a:blip r:embed="rId14"/>
          <a:stretch>
            <a:fillRect/>
          </a:stretch>
        </p:blipFill>
        <p:spPr>
          <a:xfrm>
            <a:off x="9476724" y="5555974"/>
            <a:ext cx="2453545" cy="1073426"/>
          </a:xfrm>
          <a:prstGeom prst="rect">
            <a:avLst/>
          </a:prstGeom>
        </p:spPr>
      </p:pic>
    </p:spTree>
    <p:extLst>
      <p:ext uri="{BB962C8B-B14F-4D97-AF65-F5344CB8AC3E}">
        <p14:creationId xmlns:p14="http://schemas.microsoft.com/office/powerpoint/2010/main" val="3374242929"/>
      </p:ext>
    </p:extLst>
  </p:cSld>
  <p:clrMap bg1="lt1" tx1="dk1" bg2="lt2" tx2="dk2" accent1="accent1" accent2="accent2" accent3="accent3" accent4="accent4" accent5="accent5" accent6="accent6" hlink="hlink" folHlink="folHlink"/>
  <p:sldLayoutIdLst>
    <p:sldLayoutId id="2147483711" r:id="rId1"/>
    <p:sldLayoutId id="2147483690" r:id="rId2"/>
    <p:sldLayoutId id="2147483712" r:id="rId3"/>
    <p:sldLayoutId id="2147483707" r:id="rId4"/>
    <p:sldLayoutId id="2147483692" r:id="rId5"/>
    <p:sldLayoutId id="2147483708" r:id="rId6"/>
    <p:sldLayoutId id="2147483706" r:id="rId7"/>
    <p:sldLayoutId id="2147483713" r:id="rId8"/>
    <p:sldLayoutId id="2147483691" r:id="rId9"/>
    <p:sldLayoutId id="2147483709" r:id="rId10"/>
    <p:sldLayoutId id="2147483694" r:id="rId11"/>
    <p:sldLayoutId id="2147483693" r:id="rId12"/>
  </p:sldLayoutIdLst>
  <p:hf hdr="0" ftr="0" dt="0"/>
  <p:txStyles>
    <p:titleStyle>
      <a:lvl1pPr algn="l" defTabSz="914400" rtl="0" eaLnBrk="1" latinLnBrk="0" hangingPunct="1">
        <a:lnSpc>
          <a:spcPct val="90000"/>
        </a:lnSpc>
        <a:spcBef>
          <a:spcPct val="0"/>
        </a:spcBef>
        <a:buNone/>
        <a:defRPr sz="4000" b="0" i="0" kern="1200" baseline="0">
          <a:solidFill>
            <a:schemeClr val="tx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94B4D-9BD4-D6BE-2656-7194669F4B31}"/>
              </a:ext>
            </a:extLst>
          </p:cNvPr>
          <p:cNvSpPr/>
          <p:nvPr/>
        </p:nvSpPr>
        <p:spPr>
          <a:xfrm>
            <a:off x="0" y="365125"/>
            <a:ext cx="12192000" cy="54100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CBCEAE4-B080-61CA-C23D-1083B6B323B8}"/>
              </a:ext>
            </a:extLst>
          </p:cNvPr>
          <p:cNvSpPr/>
          <p:nvPr/>
        </p:nvSpPr>
        <p:spPr>
          <a:xfrm>
            <a:off x="0" y="5784574"/>
            <a:ext cx="12192000" cy="1073426"/>
          </a:xfrm>
          <a:prstGeom prst="rect">
            <a:avLst/>
          </a:prstGeom>
          <a:solidFill>
            <a:schemeClr val="tx2"/>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E2F1C7C-0098-BCD2-1AAF-F2F154DC37BC}"/>
              </a:ext>
            </a:extLst>
          </p:cNvPr>
          <p:cNvSpPr>
            <a:spLocks noGrp="1"/>
          </p:cNvSpPr>
          <p:nvPr>
            <p:ph type="title"/>
          </p:nvPr>
        </p:nvSpPr>
        <p:spPr>
          <a:xfrm>
            <a:off x="467497" y="365125"/>
            <a:ext cx="8293443"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a:extLst>
              <a:ext uri="{FF2B5EF4-FFF2-40B4-BE49-F238E27FC236}">
                <a16:creationId xmlns:a16="http://schemas.microsoft.com/office/drawing/2014/main" id="{8E4654FA-90C5-4DAC-10A0-02D499D15142}"/>
              </a:ext>
            </a:extLst>
          </p:cNvPr>
          <p:cNvSpPr>
            <a:spLocks noGrp="1"/>
          </p:cNvSpPr>
          <p:nvPr>
            <p:ph type="body" idx="1"/>
          </p:nvPr>
        </p:nvSpPr>
        <p:spPr>
          <a:xfrm>
            <a:off x="467497" y="1825625"/>
            <a:ext cx="8293443" cy="2706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828CAB-C17F-E905-518C-740FBC414467}"/>
              </a:ext>
            </a:extLst>
          </p:cNvPr>
          <p:cNvSpPr/>
          <p:nvPr/>
        </p:nvSpPr>
        <p:spPr>
          <a:xfrm>
            <a:off x="0" y="0"/>
            <a:ext cx="12192000" cy="36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24FAF0B-2794-A641-C5A5-769D5A1E8283}"/>
              </a:ext>
            </a:extLst>
          </p:cNvPr>
          <p:cNvPicPr>
            <a:picLocks noChangeAspect="1"/>
          </p:cNvPicPr>
          <p:nvPr/>
        </p:nvPicPr>
        <p:blipFill>
          <a:blip r:embed="rId8"/>
          <a:stretch>
            <a:fillRect/>
          </a:stretch>
        </p:blipFill>
        <p:spPr>
          <a:xfrm>
            <a:off x="9476724" y="5555974"/>
            <a:ext cx="2453545" cy="1073426"/>
          </a:xfrm>
          <a:prstGeom prst="rect">
            <a:avLst/>
          </a:prstGeom>
        </p:spPr>
      </p:pic>
    </p:spTree>
    <p:extLst>
      <p:ext uri="{BB962C8B-B14F-4D97-AF65-F5344CB8AC3E}">
        <p14:creationId xmlns:p14="http://schemas.microsoft.com/office/powerpoint/2010/main" val="982157386"/>
      </p:ext>
    </p:extLst>
  </p:cSld>
  <p:clrMap bg1="lt1" tx1="dk1" bg2="lt2" tx2="dk2" accent1="accent1" accent2="accent2" accent3="accent3" accent4="accent4" accent5="accent5" accent6="accent6" hlink="hlink" folHlink="folHlink"/>
  <p:sldLayoutIdLst>
    <p:sldLayoutId id="2147483701" r:id="rId1"/>
    <p:sldLayoutId id="2147483696" r:id="rId2"/>
    <p:sldLayoutId id="2147483700" r:id="rId3"/>
    <p:sldLayoutId id="2147483699" r:id="rId4"/>
    <p:sldLayoutId id="2147483697" r:id="rId5"/>
    <p:sldLayoutId id="2147483698" r:id="rId6"/>
  </p:sldLayoutIdLst>
  <p:hf hdr="0" ftr="0" dt="0"/>
  <p:txStyles>
    <p:titleStyle>
      <a:lvl1pPr algn="l" defTabSz="914400" rtl="0" eaLnBrk="1" latinLnBrk="0" hangingPunct="1">
        <a:lnSpc>
          <a:spcPct val="90000"/>
        </a:lnSpc>
        <a:spcBef>
          <a:spcPct val="0"/>
        </a:spcBef>
        <a:buNone/>
        <a:defRPr sz="4000" b="0" i="0" kern="1200" baseline="0">
          <a:solidFill>
            <a:schemeClr val="tx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BCEAE4-B080-61CA-C23D-1083B6B323B8}"/>
              </a:ext>
            </a:extLst>
          </p:cNvPr>
          <p:cNvSpPr/>
          <p:nvPr userDrawn="1"/>
        </p:nvSpPr>
        <p:spPr>
          <a:xfrm>
            <a:off x="0" y="0"/>
            <a:ext cx="12192000" cy="6858000"/>
          </a:xfrm>
          <a:prstGeom prst="rect">
            <a:avLst/>
          </a:prstGeom>
          <a:solidFill>
            <a:schemeClr val="tx2"/>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24FAF0B-2794-A641-C5A5-769D5A1E8283}"/>
              </a:ext>
            </a:extLst>
          </p:cNvPr>
          <p:cNvPicPr>
            <a:picLocks noChangeAspect="1"/>
          </p:cNvPicPr>
          <p:nvPr userDrawn="1"/>
        </p:nvPicPr>
        <p:blipFill>
          <a:blip r:embed="rId4"/>
          <a:stretch>
            <a:fillRect/>
          </a:stretch>
        </p:blipFill>
        <p:spPr>
          <a:xfrm>
            <a:off x="3591112" y="2333111"/>
            <a:ext cx="5009776" cy="2191777"/>
          </a:xfrm>
          <a:prstGeom prst="rect">
            <a:avLst/>
          </a:prstGeom>
        </p:spPr>
      </p:pic>
    </p:spTree>
    <p:extLst>
      <p:ext uri="{BB962C8B-B14F-4D97-AF65-F5344CB8AC3E}">
        <p14:creationId xmlns:p14="http://schemas.microsoft.com/office/powerpoint/2010/main" val="3119955186"/>
      </p:ext>
    </p:extLst>
  </p:cSld>
  <p:clrMap bg1="lt1" tx1="dk1" bg2="lt2" tx2="dk2" accent1="accent1" accent2="accent2" accent3="accent3" accent4="accent4" accent5="accent5" accent6="accent6" hlink="hlink" folHlink="folHlink"/>
  <p:sldLayoutIdLst>
    <p:sldLayoutId id="2147483679" r:id="rId1"/>
    <p:sldLayoutId id="2147483702" r:id="rId2"/>
  </p:sldLayoutIdLst>
  <p:hf hdr="0" ftr="0" dt="0"/>
  <p:txStyles>
    <p:titleStyle>
      <a:lvl1pPr algn="l" defTabSz="914400" rtl="0" eaLnBrk="1" latinLnBrk="0" hangingPunct="1">
        <a:lnSpc>
          <a:spcPct val="90000"/>
        </a:lnSpc>
        <a:spcBef>
          <a:spcPct val="0"/>
        </a:spcBef>
        <a:buNone/>
        <a:defRPr sz="4000" b="0" i="0" kern="1200" baseline="0">
          <a:solidFill>
            <a:schemeClr val="tx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cs.google.com/forms/d/e/1FAIpQLSdWaGNCgb1245RYQQrjlZ3iETticw8RPHncgDZqNOSdxaNHVA/viewform" TargetMode="Externa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hyperlink" Target="mailto:operations@literacydelaware.org"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title="Literacy Delaware logo">
            <a:extLst>
              <a:ext uri="{FF2B5EF4-FFF2-40B4-BE49-F238E27FC236}">
                <a16:creationId xmlns:a16="http://schemas.microsoft.com/office/drawing/2014/main" id="{3EC1B234-A654-08C3-F051-8028BDD09D72}"/>
              </a:ext>
            </a:extLst>
          </p:cNvPr>
          <p:cNvPicPr>
            <a:picLocks noChangeAspect="1"/>
          </p:cNvPicPr>
          <p:nvPr/>
        </p:nvPicPr>
        <p:blipFill>
          <a:blip r:embed="rId3"/>
          <a:stretch>
            <a:fillRect/>
          </a:stretch>
        </p:blipFill>
        <p:spPr>
          <a:xfrm>
            <a:off x="9476724" y="5555974"/>
            <a:ext cx="2453545" cy="1073426"/>
          </a:xfrm>
          <a:prstGeom prst="rect">
            <a:avLst/>
          </a:prstGeom>
        </p:spPr>
      </p:pic>
      <p:sp>
        <p:nvSpPr>
          <p:cNvPr id="7" name="Title 6">
            <a:extLst>
              <a:ext uri="{FF2B5EF4-FFF2-40B4-BE49-F238E27FC236}">
                <a16:creationId xmlns:a16="http://schemas.microsoft.com/office/drawing/2014/main" id="{995C9046-5423-8DC6-7EEF-52197E574DC6}"/>
              </a:ext>
            </a:extLst>
          </p:cNvPr>
          <p:cNvSpPr>
            <a:spLocks noGrp="1"/>
          </p:cNvSpPr>
          <p:nvPr>
            <p:ph type="ctrTitle"/>
          </p:nvPr>
        </p:nvSpPr>
        <p:spPr>
          <a:xfrm>
            <a:off x="4381779" y="1977390"/>
            <a:ext cx="7810221" cy="2755624"/>
          </a:xfrm>
        </p:spPr>
        <p:txBody>
          <a:bodyPr>
            <a:normAutofit/>
          </a:bodyPr>
          <a:lstStyle/>
          <a:p>
            <a:r>
              <a:rPr lang="en-US" sz="4400" dirty="0"/>
              <a:t>A Health Literacy Program for Patients with Chronic Kidney Disease</a:t>
            </a:r>
          </a:p>
        </p:txBody>
      </p:sp>
      <p:pic>
        <p:nvPicPr>
          <p:cNvPr id="8" name="Picture 7" title="The ABCs of Kidney Disease logo">
            <a:extLst>
              <a:ext uri="{FF2B5EF4-FFF2-40B4-BE49-F238E27FC236}">
                <a16:creationId xmlns:a16="http://schemas.microsoft.com/office/drawing/2014/main" id="{5A23ECAE-CEAC-B0AB-CB86-87EFCD75B98E}"/>
              </a:ext>
            </a:extLst>
          </p:cNvPr>
          <p:cNvPicPr>
            <a:picLocks noChangeAspect="1"/>
          </p:cNvPicPr>
          <p:nvPr/>
        </p:nvPicPr>
        <p:blipFill>
          <a:blip r:embed="rId4"/>
          <a:stretch>
            <a:fillRect/>
          </a:stretch>
        </p:blipFill>
        <p:spPr>
          <a:xfrm>
            <a:off x="-1512292" y="-1832331"/>
            <a:ext cx="7810221" cy="7810221"/>
          </a:xfrm>
          <a:prstGeom prst="rect">
            <a:avLst/>
          </a:prstGeom>
        </p:spPr>
      </p:pic>
    </p:spTree>
    <p:extLst>
      <p:ext uri="{BB962C8B-B14F-4D97-AF65-F5344CB8AC3E}">
        <p14:creationId xmlns:p14="http://schemas.microsoft.com/office/powerpoint/2010/main" val="1623401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A8E2B-EF15-AC0E-4001-0AD2E0DEF1E5}"/>
              </a:ext>
            </a:extLst>
          </p:cNvPr>
          <p:cNvSpPr>
            <a:spLocks noGrp="1"/>
          </p:cNvSpPr>
          <p:nvPr>
            <p:ph type="body" sz="quarter" idx="11"/>
          </p:nvPr>
        </p:nvSpPr>
        <p:spPr>
          <a:xfrm>
            <a:off x="-109523" y="0"/>
            <a:ext cx="8800677" cy="686136"/>
          </a:xfrm>
        </p:spPr>
        <p:txBody>
          <a:bodyPr>
            <a:noAutofit/>
          </a:bodyPr>
          <a:lstStyle/>
          <a:p>
            <a:r>
              <a:rPr lang="en-US" sz="2400" dirty="0" smtClean="0">
                <a:solidFill>
                  <a:schemeClr val="bg1"/>
                </a:solidFill>
              </a:rPr>
              <a:t>Who Could </a:t>
            </a:r>
            <a:r>
              <a:rPr lang="en-US" sz="2400" u="sng" dirty="0" smtClean="0">
                <a:solidFill>
                  <a:schemeClr val="accent1"/>
                </a:solidFill>
              </a:rPr>
              <a:t>Most </a:t>
            </a:r>
            <a:r>
              <a:rPr lang="en-US" sz="2400" dirty="0" smtClean="0">
                <a:solidFill>
                  <a:schemeClr val="bg1"/>
                </a:solidFill>
              </a:rPr>
              <a:t>Benefit from the ABCs of Kidney Disease?</a:t>
            </a:r>
            <a:endParaRPr lang="en-US" sz="2400" dirty="0">
              <a:solidFill>
                <a:schemeClr val="bg1"/>
              </a:solidFill>
            </a:endParaRPr>
          </a:p>
        </p:txBody>
      </p:sp>
      <p:sp>
        <p:nvSpPr>
          <p:cNvPr id="7" name="TextBox 6"/>
          <p:cNvSpPr txBox="1"/>
          <p:nvPr/>
        </p:nvSpPr>
        <p:spPr>
          <a:xfrm>
            <a:off x="595745" y="866246"/>
            <a:ext cx="11596255" cy="4708981"/>
          </a:xfrm>
          <a:prstGeom prst="rect">
            <a:avLst/>
          </a:prstGeom>
          <a:noFill/>
        </p:spPr>
        <p:txBody>
          <a:bodyPr wrap="square" rtlCol="0">
            <a:spAutoFit/>
          </a:bodyPr>
          <a:lstStyle/>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Individuals who exhibit potential indicators of limited health literacy</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Frequently missed treatments/appointments</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Incomplete registration forms</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Non-adherence with medication therapy</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Unable to name medications, explain purpose/dosing</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Difficulty reading medication labels</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Difficulty providing coherent, sequential history</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Ask fewer questions</a:t>
            </a:r>
          </a:p>
          <a:p>
            <a:pPr marL="742950" lvl="1" indent="-285750">
              <a:buClr>
                <a:schemeClr val="accent1"/>
              </a:buClr>
              <a:buFont typeface="Courier New" panose="02070309020205020404" pitchFamily="49" charset="0"/>
              <a:buChar char="o"/>
            </a:pPr>
            <a:r>
              <a:rPr lang="en-US" sz="2000" dirty="0" smtClean="0">
                <a:latin typeface="Calibri Light" panose="020F0302020204030204" pitchFamily="34" charset="0"/>
                <a:cs typeface="Calibri Light" panose="020F0302020204030204" pitchFamily="34" charset="0"/>
              </a:rPr>
              <a:t>Lack of follow-through on test/referrals</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Individuals living with mental illness</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Adults age 65 and older</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People with low income</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Marginalized populations</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Uninsured adults</a:t>
            </a:r>
          </a:p>
          <a:p>
            <a:pPr marL="285750" indent="-285750">
              <a:buClr>
                <a:schemeClr val="bg2">
                  <a:lumMod val="75000"/>
                </a:schemeClr>
              </a:buClr>
              <a:buFont typeface="Wingdings" panose="05000000000000000000" pitchFamily="2" charset="2"/>
              <a:buChar char="Ø"/>
            </a:pPr>
            <a:r>
              <a:rPr lang="en-US" sz="2000" dirty="0" smtClean="0">
                <a:latin typeface="Calibri Light" panose="020F0302020204030204" pitchFamily="34" charset="0"/>
                <a:cs typeface="Calibri Light" panose="020F0302020204030204" pitchFamily="34" charset="0"/>
              </a:rPr>
              <a:t>Medicare and </a:t>
            </a:r>
            <a:r>
              <a:rPr lang="en-US" sz="2000" smtClean="0">
                <a:latin typeface="Calibri Light" panose="020F0302020204030204" pitchFamily="34" charset="0"/>
                <a:cs typeface="Calibri Light" panose="020F0302020204030204" pitchFamily="34" charset="0"/>
              </a:rPr>
              <a:t>Medicaid recipients</a:t>
            </a:r>
            <a:endParaRPr lang="en-US" sz="2000" dirty="0">
              <a:latin typeface="Calibri Light" panose="020F0302020204030204" pitchFamily="34" charset="0"/>
              <a:cs typeface="Calibri Light" panose="020F0302020204030204" pitchFamily="34" charset="0"/>
            </a:endParaRPr>
          </a:p>
        </p:txBody>
      </p:sp>
      <p:sp>
        <p:nvSpPr>
          <p:cNvPr id="2" name="Title 1"/>
          <p:cNvSpPr>
            <a:spLocks noGrp="1"/>
          </p:cNvSpPr>
          <p:nvPr>
            <p:ph type="title" idx="4294967295"/>
          </p:nvPr>
        </p:nvSpPr>
        <p:spPr>
          <a:xfrm>
            <a:off x="397711" y="-1603058"/>
            <a:ext cx="8293443" cy="1325563"/>
          </a:xfrm>
        </p:spPr>
        <p:txBody>
          <a:bodyPr/>
          <a:lstStyle/>
          <a:p>
            <a:r>
              <a:rPr lang="en-US" dirty="0" smtClean="0"/>
              <a:t>Who could most</a:t>
            </a:r>
            <a:r>
              <a:rPr lang="en-US" baseline="0" dirty="0" smtClean="0"/>
              <a:t> benefit from the ABCs of Kidney Disease?</a:t>
            </a:r>
            <a:endParaRPr lang="en-US" dirty="0"/>
          </a:p>
        </p:txBody>
      </p:sp>
    </p:spTree>
    <p:extLst>
      <p:ext uri="{BB962C8B-B14F-4D97-AF65-F5344CB8AC3E}">
        <p14:creationId xmlns:p14="http://schemas.microsoft.com/office/powerpoint/2010/main" val="588003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veral hands raised and ready to answer a question">
            <a:extLst>
              <a:ext uri="{FF2B5EF4-FFF2-40B4-BE49-F238E27FC236}">
                <a16:creationId xmlns:a16="http://schemas.microsoft.com/office/drawing/2014/main" id="{912BBECC-112A-C2BB-656A-351D5C7C8591}"/>
              </a:ext>
            </a:extLst>
          </p:cNvPr>
          <p:cNvPicPr>
            <a:picLocks noGrp="1" noChangeAspect="1"/>
          </p:cNvPicPr>
          <p:nvPr>
            <p:ph type="pic" idx="10"/>
          </p:nvPr>
        </p:nvPicPr>
        <p:blipFill>
          <a:blip r:embed="rId2"/>
          <a:srcRect l="20429" r="20429"/>
          <a:stretch>
            <a:fillRect/>
          </a:stretch>
        </p:blipFill>
        <p:spPr/>
      </p:pic>
      <p:sp>
        <p:nvSpPr>
          <p:cNvPr id="4" name="Text Placeholder 3">
            <a:extLst>
              <a:ext uri="{FF2B5EF4-FFF2-40B4-BE49-F238E27FC236}">
                <a16:creationId xmlns:a16="http://schemas.microsoft.com/office/drawing/2014/main" id="{027478EE-EA26-D182-0349-D80A7E42A401}"/>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Encourage your patients to register</a:t>
            </a:r>
          </a:p>
          <a:p>
            <a:pPr marL="342900" indent="-342900">
              <a:buFont typeface="Arial" panose="020B0604020202020204" pitchFamily="34" charset="0"/>
              <a:buChar char="•"/>
            </a:pPr>
            <a:r>
              <a:rPr lang="en-US" dirty="0"/>
              <a:t>Lunch at each session</a:t>
            </a:r>
          </a:p>
          <a:p>
            <a:pPr marL="342900" indent="-342900">
              <a:buFont typeface="Arial" panose="020B0604020202020204" pitchFamily="34" charset="0"/>
              <a:buChar char="•"/>
            </a:pPr>
            <a:r>
              <a:rPr lang="en-US" dirty="0"/>
              <a:t>Interactive activities and guest speakers</a:t>
            </a:r>
          </a:p>
          <a:p>
            <a:pPr marL="342900" indent="-342900">
              <a:buFont typeface="Arial" panose="020B0604020202020204" pitchFamily="34" charset="0"/>
              <a:buChar char="•"/>
            </a:pPr>
            <a:endParaRPr lang="en-US" dirty="0"/>
          </a:p>
        </p:txBody>
      </p:sp>
      <p:sp>
        <p:nvSpPr>
          <p:cNvPr id="2" name="Title 1"/>
          <p:cNvSpPr>
            <a:spLocks noGrp="1"/>
          </p:cNvSpPr>
          <p:nvPr>
            <p:ph type="title" idx="4294967295"/>
          </p:nvPr>
        </p:nvSpPr>
        <p:spPr>
          <a:xfrm>
            <a:off x="6133374" y="475012"/>
            <a:ext cx="4756013" cy="1325563"/>
          </a:xfrm>
        </p:spPr>
        <p:txBody>
          <a:bodyPr/>
          <a:lstStyle/>
          <a:p>
            <a:r>
              <a:rPr lang="en-US" dirty="0" smtClean="0"/>
              <a:t>We</a:t>
            </a:r>
            <a:r>
              <a:rPr lang="en-US" baseline="0" dirty="0" smtClean="0"/>
              <a:t> need your help!</a:t>
            </a:r>
            <a:endParaRPr lang="en-US" dirty="0"/>
          </a:p>
        </p:txBody>
      </p:sp>
    </p:spTree>
    <p:extLst>
      <p:ext uri="{BB962C8B-B14F-4D97-AF65-F5344CB8AC3E}">
        <p14:creationId xmlns:p14="http://schemas.microsoft.com/office/powerpoint/2010/main" val="2966063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AD8F0-8380-A053-723F-E3F76C3BE5E0}"/>
              </a:ext>
            </a:extLst>
          </p:cNvPr>
          <p:cNvSpPr>
            <a:spLocks noGrp="1"/>
          </p:cNvSpPr>
          <p:nvPr>
            <p:ph type="body" sz="quarter" idx="11"/>
          </p:nvPr>
        </p:nvSpPr>
        <p:spPr>
          <a:xfrm>
            <a:off x="182679" y="812304"/>
            <a:ext cx="11572546" cy="2080556"/>
          </a:xfrm>
        </p:spPr>
        <p:txBody>
          <a:bodyPr>
            <a:normAutofit/>
          </a:bodyPr>
          <a:lstStyle/>
          <a:p>
            <a:r>
              <a:rPr lang="en-US" sz="13100" b="1" dirty="0"/>
              <a:t>Now enrolling!  </a:t>
            </a:r>
          </a:p>
          <a:p>
            <a:endParaRPr lang="en-US" dirty="0"/>
          </a:p>
        </p:txBody>
      </p:sp>
      <p:sp>
        <p:nvSpPr>
          <p:cNvPr id="8" name="Text Placeholder 7">
            <a:extLst>
              <a:ext uri="{FF2B5EF4-FFF2-40B4-BE49-F238E27FC236}">
                <a16:creationId xmlns:a16="http://schemas.microsoft.com/office/drawing/2014/main" id="{7229F740-FD07-19A0-3BD5-0E80263BF16D}"/>
              </a:ext>
            </a:extLst>
          </p:cNvPr>
          <p:cNvSpPr>
            <a:spLocks noGrp="1"/>
          </p:cNvSpPr>
          <p:nvPr>
            <p:ph type="body" sz="quarter" idx="12"/>
          </p:nvPr>
        </p:nvSpPr>
        <p:spPr>
          <a:xfrm>
            <a:off x="1143360" y="2521515"/>
            <a:ext cx="8011507" cy="1760970"/>
          </a:xfrm>
        </p:spPr>
        <p:txBody>
          <a:bodyPr>
            <a:noAutofit/>
          </a:bodyPr>
          <a:lstStyle/>
          <a:p>
            <a:r>
              <a:rPr lang="en-US" sz="2800" dirty="0"/>
              <a:t>Patients can enroll themselves or you can </a:t>
            </a:r>
            <a:r>
              <a:rPr lang="en-US" sz="2800" dirty="0" smtClean="0"/>
              <a:t>enroll:</a:t>
            </a:r>
          </a:p>
          <a:p>
            <a:pPr marL="342900" indent="-342900">
              <a:buFont typeface="Arial" panose="020B0604020202020204" pitchFamily="34" charset="0"/>
              <a:buChar char="•"/>
            </a:pPr>
            <a:r>
              <a:rPr lang="en-US" sz="2800" dirty="0"/>
              <a:t>U</a:t>
            </a:r>
            <a:r>
              <a:rPr lang="en-US" sz="2800" dirty="0" smtClean="0"/>
              <a:t>sing </a:t>
            </a:r>
            <a:r>
              <a:rPr lang="en-US" sz="2800" dirty="0"/>
              <a:t>QR </a:t>
            </a:r>
            <a:r>
              <a:rPr lang="en-US" sz="2800" dirty="0" smtClean="0"/>
              <a:t>code</a:t>
            </a:r>
          </a:p>
          <a:p>
            <a:pPr marL="342900" indent="-342900">
              <a:buFont typeface="Arial" panose="020B0604020202020204" pitchFamily="34" charset="0"/>
              <a:buChar char="•"/>
            </a:pPr>
            <a:r>
              <a:rPr lang="en-US" sz="2800" dirty="0" smtClean="0">
                <a:hlinkClick r:id="rId2"/>
              </a:rPr>
              <a:t>Link to enrollment form </a:t>
            </a:r>
            <a:endParaRPr lang="en-US" sz="2800" dirty="0"/>
          </a:p>
        </p:txBody>
      </p:sp>
      <p:pic>
        <p:nvPicPr>
          <p:cNvPr id="11" name="Picture 10" title="Quality Insights Renal Network 4 logo">
            <a:extLst>
              <a:ext uri="{FF2B5EF4-FFF2-40B4-BE49-F238E27FC236}">
                <a16:creationId xmlns:a16="http://schemas.microsoft.com/office/drawing/2014/main" id="{0F0FEF8E-0D73-9E7E-58D4-C0C00DB8FEEC}"/>
              </a:ext>
            </a:extLst>
          </p:cNvPr>
          <p:cNvPicPr>
            <a:picLocks noChangeAspect="1"/>
          </p:cNvPicPr>
          <p:nvPr/>
        </p:nvPicPr>
        <p:blipFill>
          <a:blip r:embed="rId3"/>
          <a:stretch>
            <a:fillRect/>
          </a:stretch>
        </p:blipFill>
        <p:spPr>
          <a:xfrm>
            <a:off x="182679" y="5826205"/>
            <a:ext cx="2150846" cy="898632"/>
          </a:xfrm>
          <a:prstGeom prst="rect">
            <a:avLst/>
          </a:prstGeom>
        </p:spPr>
      </p:pic>
      <p:pic>
        <p:nvPicPr>
          <p:cNvPr id="12" name="Picture 11" title="ChristianaCare Kidney Transplant Program logo">
            <a:extLst>
              <a:ext uri="{FF2B5EF4-FFF2-40B4-BE49-F238E27FC236}">
                <a16:creationId xmlns:a16="http://schemas.microsoft.com/office/drawing/2014/main" id="{06C3C19E-0445-9F21-FD0C-B4AD0DB1FB4B}"/>
              </a:ext>
            </a:extLst>
          </p:cNvPr>
          <p:cNvPicPr>
            <a:picLocks noChangeAspect="1"/>
          </p:cNvPicPr>
          <p:nvPr/>
        </p:nvPicPr>
        <p:blipFill>
          <a:blip r:embed="rId4"/>
          <a:stretch>
            <a:fillRect/>
          </a:stretch>
        </p:blipFill>
        <p:spPr>
          <a:xfrm>
            <a:off x="2970343" y="5826206"/>
            <a:ext cx="2852179" cy="898632"/>
          </a:xfrm>
          <a:prstGeom prst="rect">
            <a:avLst/>
          </a:prstGeom>
        </p:spPr>
      </p:pic>
      <p:pic>
        <p:nvPicPr>
          <p:cNvPr id="4" name="Picture 3" title="QR code linking to https://docs.google.com/forms/d/e/1FAIpQLSdWaGNCgb1245RYQQrjlZ3iETticw8RPHncgDZqNOSdxaNHVA/viewform">
            <a:extLst>
              <a:ext uri="{FF2B5EF4-FFF2-40B4-BE49-F238E27FC236}">
                <a16:creationId xmlns:a16="http://schemas.microsoft.com/office/drawing/2014/main" id="{168D3FDF-2423-0771-047F-762BE9582CC4}"/>
              </a:ext>
            </a:extLst>
          </p:cNvPr>
          <p:cNvPicPr>
            <a:picLocks noChangeAspect="1"/>
          </p:cNvPicPr>
          <p:nvPr/>
        </p:nvPicPr>
        <p:blipFill>
          <a:blip r:embed="rId5"/>
          <a:stretch>
            <a:fillRect/>
          </a:stretch>
        </p:blipFill>
        <p:spPr>
          <a:xfrm>
            <a:off x="9424853" y="2406498"/>
            <a:ext cx="1848108" cy="1991003"/>
          </a:xfrm>
          <a:prstGeom prst="rect">
            <a:avLst/>
          </a:prstGeom>
        </p:spPr>
      </p:pic>
      <p:sp>
        <p:nvSpPr>
          <p:cNvPr id="2" name="TextBox 1"/>
          <p:cNvSpPr txBox="1"/>
          <p:nvPr/>
        </p:nvSpPr>
        <p:spPr>
          <a:xfrm>
            <a:off x="2785583" y="5029200"/>
            <a:ext cx="5807716" cy="461665"/>
          </a:xfrm>
          <a:prstGeom prst="rect">
            <a:avLst/>
          </a:prstGeom>
          <a:noFill/>
        </p:spPr>
        <p:txBody>
          <a:bodyPr wrap="square" rtlCol="0">
            <a:spAutoFit/>
          </a:bodyPr>
          <a:lstStyle/>
          <a:p>
            <a:pPr algn="ctr"/>
            <a:r>
              <a:rPr lang="en-US" sz="2400" dirty="0" smtClean="0"/>
              <a:t>Registration open until October 25</a:t>
            </a:r>
            <a:r>
              <a:rPr lang="en-US" sz="2400" baseline="30000" dirty="0" smtClean="0"/>
              <a:t>th</a:t>
            </a:r>
            <a:r>
              <a:rPr lang="en-US" sz="2400" dirty="0" smtClean="0"/>
              <a:t> </a:t>
            </a:r>
            <a:endParaRPr lang="en-US" sz="2400" dirty="0"/>
          </a:p>
        </p:txBody>
      </p:sp>
      <p:sp>
        <p:nvSpPr>
          <p:cNvPr id="5" name="Title 4"/>
          <p:cNvSpPr>
            <a:spLocks noGrp="1"/>
          </p:cNvSpPr>
          <p:nvPr>
            <p:ph type="title" idx="4294967295"/>
          </p:nvPr>
        </p:nvSpPr>
        <p:spPr>
          <a:xfrm>
            <a:off x="299856" y="-1483518"/>
            <a:ext cx="8293443" cy="1325563"/>
          </a:xfrm>
        </p:spPr>
        <p:txBody>
          <a:bodyPr/>
          <a:lstStyle/>
          <a:p>
            <a:r>
              <a:rPr lang="en-US" dirty="0" smtClean="0"/>
              <a:t>Now enrolling!</a:t>
            </a:r>
            <a:endParaRPr lang="en-US" dirty="0"/>
          </a:p>
        </p:txBody>
      </p:sp>
    </p:spTree>
    <p:extLst>
      <p:ext uri="{BB962C8B-B14F-4D97-AF65-F5344CB8AC3E}">
        <p14:creationId xmlns:p14="http://schemas.microsoft.com/office/powerpoint/2010/main" val="2878850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34781E-707F-2996-C1EC-D1B8A6A3D22B}"/>
              </a:ext>
            </a:extLst>
          </p:cNvPr>
          <p:cNvSpPr>
            <a:spLocks noGrp="1"/>
          </p:cNvSpPr>
          <p:nvPr>
            <p:ph type="body" sz="quarter" idx="12"/>
          </p:nvPr>
        </p:nvSpPr>
        <p:spPr>
          <a:xfrm>
            <a:off x="2671546" y="2388909"/>
            <a:ext cx="6117432" cy="1632373"/>
          </a:xfrm>
        </p:spPr>
        <p:txBody>
          <a:bodyPr>
            <a:noAutofit/>
          </a:bodyPr>
          <a:lstStyle/>
          <a:p>
            <a:r>
              <a:rPr lang="en-US" sz="2800" dirty="0"/>
              <a:t>Contact: </a:t>
            </a:r>
          </a:p>
          <a:p>
            <a:r>
              <a:rPr lang="en-US" sz="2800" dirty="0"/>
              <a:t>Leslie McGowan</a:t>
            </a:r>
          </a:p>
          <a:p>
            <a:r>
              <a:rPr lang="en-US" sz="2800" dirty="0">
                <a:hlinkClick r:id="rId2"/>
              </a:rPr>
              <a:t>operations@literacydelaware.org</a:t>
            </a:r>
            <a:endParaRPr lang="en-US" sz="2800" dirty="0"/>
          </a:p>
          <a:p>
            <a:r>
              <a:rPr lang="en-US" sz="2800" dirty="0"/>
              <a:t>302.658.5624</a:t>
            </a:r>
          </a:p>
        </p:txBody>
      </p:sp>
      <p:sp>
        <p:nvSpPr>
          <p:cNvPr id="2" name="Title 1"/>
          <p:cNvSpPr>
            <a:spLocks noGrp="1"/>
          </p:cNvSpPr>
          <p:nvPr>
            <p:ph type="title" idx="4294967295"/>
          </p:nvPr>
        </p:nvSpPr>
        <p:spPr>
          <a:xfrm>
            <a:off x="2671546" y="934402"/>
            <a:ext cx="8293443" cy="1325563"/>
          </a:xfrm>
        </p:spPr>
        <p:txBody>
          <a:bodyPr/>
          <a:lstStyle/>
          <a:p>
            <a:r>
              <a:rPr lang="en-US" dirty="0" smtClean="0"/>
              <a:t>Questions?</a:t>
            </a:r>
            <a:endParaRPr lang="en-US" dirty="0"/>
          </a:p>
        </p:txBody>
      </p:sp>
    </p:spTree>
    <p:extLst>
      <p:ext uri="{BB962C8B-B14F-4D97-AF65-F5344CB8AC3E}">
        <p14:creationId xmlns:p14="http://schemas.microsoft.com/office/powerpoint/2010/main" val="72035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12BDC-0FE0-1E54-0C80-E3643F28BC20}"/>
              </a:ext>
            </a:extLst>
          </p:cNvPr>
          <p:cNvSpPr>
            <a:spLocks noGrp="1"/>
          </p:cNvSpPr>
          <p:nvPr>
            <p:ph type="body" sz="quarter" idx="4294967295"/>
          </p:nvPr>
        </p:nvSpPr>
        <p:spPr>
          <a:xfrm>
            <a:off x="312738" y="6228827"/>
            <a:ext cx="4860925" cy="279923"/>
          </a:xfrm>
          <a:prstGeom prst="rect">
            <a:avLst/>
          </a:prstGeom>
        </p:spPr>
        <p:txBody>
          <a:bodyPr>
            <a:normAutofit fontScale="55000" lnSpcReduction="20000"/>
          </a:bodyPr>
          <a:lstStyle/>
          <a:p>
            <a:r>
              <a:rPr lang="en-US" dirty="0"/>
              <a:t> </a:t>
            </a:r>
          </a:p>
        </p:txBody>
      </p:sp>
      <p:sp>
        <p:nvSpPr>
          <p:cNvPr id="3" name="Title 2"/>
          <p:cNvSpPr>
            <a:spLocks noGrp="1"/>
          </p:cNvSpPr>
          <p:nvPr>
            <p:ph type="title" idx="4294967295"/>
          </p:nvPr>
        </p:nvSpPr>
        <p:spPr>
          <a:xfrm>
            <a:off x="438150" y="-1463675"/>
            <a:ext cx="10515600" cy="1325563"/>
          </a:xfrm>
          <a:prstGeom prst="rect">
            <a:avLst/>
          </a:prstGeom>
        </p:spPr>
        <p:txBody>
          <a:bodyPr/>
          <a:lstStyle/>
          <a:p>
            <a:r>
              <a:rPr lang="en-US" dirty="0" smtClean="0"/>
              <a:t>Literacy Delaware</a:t>
            </a:r>
            <a:endParaRPr lang="en-US" dirty="0"/>
          </a:p>
        </p:txBody>
      </p:sp>
    </p:spTree>
    <p:extLst>
      <p:ext uri="{BB962C8B-B14F-4D97-AF65-F5344CB8AC3E}">
        <p14:creationId xmlns:p14="http://schemas.microsoft.com/office/powerpoint/2010/main" val="110027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title="Making the connection diagram"/>
          <p:cNvGraphicFramePr/>
          <p:nvPr>
            <p:extLst>
              <p:ext uri="{D42A27DB-BD31-4B8C-83A1-F6EECF244321}">
                <p14:modId xmlns:p14="http://schemas.microsoft.com/office/powerpoint/2010/main" val="1382253159"/>
              </p:ext>
            </p:extLst>
          </p:nvPr>
        </p:nvGraphicFramePr>
        <p:xfrm>
          <a:off x="946449" y="535320"/>
          <a:ext cx="9260740" cy="509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p:cNvSpPr>
            <a:spLocks noGrp="1"/>
          </p:cNvSpPr>
          <p:nvPr>
            <p:ph type="title" idx="4294967295"/>
          </p:nvPr>
        </p:nvSpPr>
        <p:spPr>
          <a:xfrm>
            <a:off x="3898557" y="-448628"/>
            <a:ext cx="8293443" cy="1325563"/>
          </a:xfrm>
        </p:spPr>
        <p:txBody>
          <a:bodyPr>
            <a:normAutofit/>
          </a:bodyPr>
          <a:lstStyle/>
          <a:p>
            <a:r>
              <a:rPr lang="en-US" sz="2800" dirty="0" smtClean="0">
                <a:solidFill>
                  <a:schemeClr val="bg1"/>
                </a:solidFill>
              </a:rPr>
              <a:t>Making the Connection</a:t>
            </a:r>
            <a:endParaRPr lang="en-US" sz="2800" dirty="0">
              <a:solidFill>
                <a:schemeClr val="bg1"/>
              </a:solidFill>
            </a:endParaRPr>
          </a:p>
        </p:txBody>
      </p:sp>
    </p:spTree>
    <p:extLst>
      <p:ext uri="{BB962C8B-B14F-4D97-AF65-F5344CB8AC3E}">
        <p14:creationId xmlns:p14="http://schemas.microsoft.com/office/powerpoint/2010/main" val="1419484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4C625-4CBB-CF21-821B-3D5B7A3112AC}"/>
              </a:ext>
            </a:extLst>
          </p:cNvPr>
          <p:cNvSpPr>
            <a:spLocks noGrp="1"/>
          </p:cNvSpPr>
          <p:nvPr>
            <p:ph type="body" sz="quarter" idx="12"/>
          </p:nvPr>
        </p:nvSpPr>
        <p:spPr>
          <a:xfrm>
            <a:off x="6079081" y="1173762"/>
            <a:ext cx="4947578" cy="3418609"/>
          </a:xfrm>
        </p:spPr>
        <p:txBody>
          <a:bodyPr>
            <a:normAutofit fontScale="85000" lnSpcReduction="20000"/>
          </a:bodyPr>
          <a:lstStyle/>
          <a:p>
            <a:pPr algn="ctr"/>
            <a:r>
              <a:rPr lang="en-US" sz="4000" dirty="0"/>
              <a:t>For 40 years, Literacy Delaware has provided literacy instruction to adults in the state of Delaware.  </a:t>
            </a:r>
          </a:p>
          <a:p>
            <a:pPr algn="ctr"/>
            <a:r>
              <a:rPr lang="en-US" sz="4000" dirty="0"/>
              <a:t>Recruiting and training tutors help us achieve our mission</a:t>
            </a:r>
            <a:r>
              <a:rPr lang="en-US" sz="4000" dirty="0" smtClean="0"/>
              <a:t>.</a:t>
            </a:r>
            <a:endParaRPr lang="en-US" sz="4000" dirty="0"/>
          </a:p>
        </p:txBody>
      </p:sp>
      <p:pic>
        <p:nvPicPr>
          <p:cNvPr id="9" name="Picture 8" title="Literacy Delaware logo">
            <a:extLst>
              <a:ext uri="{FF2B5EF4-FFF2-40B4-BE49-F238E27FC236}">
                <a16:creationId xmlns:a16="http://schemas.microsoft.com/office/drawing/2014/main" id="{CC346B3E-C2BB-7992-FC33-BC7D6A9BB4DB}"/>
              </a:ext>
            </a:extLst>
          </p:cNvPr>
          <p:cNvPicPr>
            <a:picLocks noChangeAspect="1"/>
          </p:cNvPicPr>
          <p:nvPr/>
        </p:nvPicPr>
        <p:blipFill>
          <a:blip r:embed="rId3"/>
          <a:stretch>
            <a:fillRect/>
          </a:stretch>
        </p:blipFill>
        <p:spPr>
          <a:xfrm>
            <a:off x="9476724" y="5555974"/>
            <a:ext cx="2453545" cy="1073426"/>
          </a:xfrm>
          <a:prstGeom prst="rect">
            <a:avLst/>
          </a:prstGeom>
        </p:spPr>
      </p:pic>
      <p:pic>
        <p:nvPicPr>
          <p:cNvPr id="21" name="Picture 20" title="Literacy Delaware Celebrating 40 years logo">
            <a:extLst>
              <a:ext uri="{FF2B5EF4-FFF2-40B4-BE49-F238E27FC236}">
                <a16:creationId xmlns:a16="http://schemas.microsoft.com/office/drawing/2014/main" id="{513FFA1A-115B-5E83-3F05-81BF8DC32DAE}"/>
              </a:ext>
            </a:extLst>
          </p:cNvPr>
          <p:cNvPicPr>
            <a:picLocks noChangeAspect="1"/>
          </p:cNvPicPr>
          <p:nvPr/>
        </p:nvPicPr>
        <p:blipFill>
          <a:blip r:embed="rId4"/>
          <a:stretch>
            <a:fillRect/>
          </a:stretch>
        </p:blipFill>
        <p:spPr>
          <a:xfrm>
            <a:off x="556114" y="2103582"/>
            <a:ext cx="4184849" cy="1865745"/>
          </a:xfrm>
          <a:prstGeom prst="rect">
            <a:avLst/>
          </a:prstGeom>
        </p:spPr>
      </p:pic>
      <p:sp>
        <p:nvSpPr>
          <p:cNvPr id="24" name="TextBox 1">
            <a:extLst>
              <a:ext uri="{FF2B5EF4-FFF2-40B4-BE49-F238E27FC236}">
                <a16:creationId xmlns:a16="http://schemas.microsoft.com/office/drawing/2014/main" id="{4D35A771-75A4-0B0D-18EE-46D069BCFFE0}"/>
              </a:ext>
            </a:extLst>
          </p:cNvPr>
          <p:cNvSpPr txBox="1"/>
          <p:nvPr/>
        </p:nvSpPr>
        <p:spPr>
          <a:xfrm>
            <a:off x="4913741" y="4759684"/>
            <a:ext cx="7278259" cy="461665"/>
          </a:xfrm>
          <a:prstGeom prst="rect">
            <a:avLst/>
          </a:prstGeom>
          <a:solidFill>
            <a:srgbClr val="FED164"/>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B5171C"/>
                </a:solidFill>
                <a:latin typeface="Montserrat" pitchFamily="2" charset="77"/>
              </a:rPr>
              <a:t>Goal: all adults have proficient literacy skills</a:t>
            </a:r>
            <a:endParaRPr lang="en-US" sz="2400" dirty="0"/>
          </a:p>
        </p:txBody>
      </p:sp>
      <p:sp>
        <p:nvSpPr>
          <p:cNvPr id="3" name="Title 2"/>
          <p:cNvSpPr>
            <a:spLocks noGrp="1"/>
          </p:cNvSpPr>
          <p:nvPr>
            <p:ph type="title" idx="4294967295"/>
          </p:nvPr>
        </p:nvSpPr>
        <p:spPr>
          <a:xfrm>
            <a:off x="410347" y="-1477328"/>
            <a:ext cx="8293443" cy="1325563"/>
          </a:xfrm>
        </p:spPr>
        <p:txBody>
          <a:bodyPr/>
          <a:lstStyle/>
          <a:p>
            <a:r>
              <a:rPr lang="en-US" dirty="0" smtClean="0"/>
              <a:t>Literacy</a:t>
            </a:r>
            <a:r>
              <a:rPr lang="en-US" baseline="0" dirty="0" smtClean="0"/>
              <a:t> Delaware Description</a:t>
            </a:r>
            <a:endParaRPr lang="en-US" dirty="0"/>
          </a:p>
        </p:txBody>
      </p:sp>
    </p:spTree>
    <p:extLst>
      <p:ext uri="{BB962C8B-B14F-4D97-AF65-F5344CB8AC3E}">
        <p14:creationId xmlns:p14="http://schemas.microsoft.com/office/powerpoint/2010/main" val="3122089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Literacy Delaware logo">
            <a:extLst>
              <a:ext uri="{FF2B5EF4-FFF2-40B4-BE49-F238E27FC236}">
                <a16:creationId xmlns:a16="http://schemas.microsoft.com/office/drawing/2014/main" id="{EC1F7471-85E0-8A27-1528-6200F3D1D7EA}"/>
              </a:ext>
            </a:extLst>
          </p:cNvPr>
          <p:cNvPicPr>
            <a:picLocks noChangeAspect="1"/>
          </p:cNvPicPr>
          <p:nvPr/>
        </p:nvPicPr>
        <p:blipFill>
          <a:blip r:embed="rId3"/>
          <a:stretch>
            <a:fillRect/>
          </a:stretch>
        </p:blipFill>
        <p:spPr>
          <a:xfrm>
            <a:off x="9476724" y="5555974"/>
            <a:ext cx="2453545" cy="1073426"/>
          </a:xfrm>
          <a:prstGeom prst="rect">
            <a:avLst/>
          </a:prstGeom>
        </p:spPr>
      </p:pic>
      <p:pic>
        <p:nvPicPr>
          <p:cNvPr id="12" name="Picture Placeholder 11" descr="Stethoscope on green background">
            <a:extLst>
              <a:ext uri="{FF2B5EF4-FFF2-40B4-BE49-F238E27FC236}">
                <a16:creationId xmlns:a16="http://schemas.microsoft.com/office/drawing/2014/main" id="{3FE61313-D544-9E29-5D1C-15968A24E7D8}"/>
              </a:ext>
            </a:extLst>
          </p:cNvPr>
          <p:cNvPicPr>
            <a:picLocks noGrp="1" noChangeAspect="1"/>
          </p:cNvPicPr>
          <p:nvPr>
            <p:ph type="pic" sz="quarter" idx="13"/>
          </p:nvPr>
        </p:nvPicPr>
        <p:blipFill>
          <a:blip r:embed="rId4"/>
          <a:srcRect l="13207" r="13207"/>
          <a:stretch>
            <a:fillRect/>
          </a:stretch>
        </p:blipFill>
        <p:spPr>
          <a:xfrm>
            <a:off x="6452839" y="978441"/>
            <a:ext cx="2298303" cy="1901015"/>
          </a:xfrm>
        </p:spPr>
      </p:pic>
      <p:pic>
        <p:nvPicPr>
          <p:cNvPr id="14" name="Picture 13" descr="Rolls of Newspaper">
            <a:extLst>
              <a:ext uri="{FF2B5EF4-FFF2-40B4-BE49-F238E27FC236}">
                <a16:creationId xmlns:a16="http://schemas.microsoft.com/office/drawing/2014/main" id="{D95275A7-D85F-9B1B-56A6-A620E0752D56}"/>
              </a:ext>
            </a:extLst>
          </p:cNvPr>
          <p:cNvPicPr>
            <a:picLocks noChangeAspect="1"/>
          </p:cNvPicPr>
          <p:nvPr/>
        </p:nvPicPr>
        <p:blipFill>
          <a:blip r:embed="rId5"/>
          <a:stretch>
            <a:fillRect/>
          </a:stretch>
        </p:blipFill>
        <p:spPr>
          <a:xfrm>
            <a:off x="8924366" y="978441"/>
            <a:ext cx="2298303" cy="1901015"/>
          </a:xfrm>
          <a:prstGeom prst="rect">
            <a:avLst/>
          </a:prstGeom>
        </p:spPr>
      </p:pic>
      <p:pic>
        <p:nvPicPr>
          <p:cNvPr id="16" name="Picture 15" descr="Stack of hardcover books without spine titles">
            <a:extLst>
              <a:ext uri="{FF2B5EF4-FFF2-40B4-BE49-F238E27FC236}">
                <a16:creationId xmlns:a16="http://schemas.microsoft.com/office/drawing/2014/main" id="{70F1F176-087F-E0DB-FDE5-C7F34B6BB7CE}"/>
              </a:ext>
            </a:extLst>
          </p:cNvPr>
          <p:cNvPicPr>
            <a:picLocks noChangeAspect="1"/>
          </p:cNvPicPr>
          <p:nvPr/>
        </p:nvPicPr>
        <p:blipFill>
          <a:blip r:embed="rId6"/>
          <a:stretch>
            <a:fillRect/>
          </a:stretch>
        </p:blipFill>
        <p:spPr>
          <a:xfrm>
            <a:off x="8924365" y="3033132"/>
            <a:ext cx="2298303" cy="1987783"/>
          </a:xfrm>
          <a:prstGeom prst="rect">
            <a:avLst/>
          </a:prstGeom>
        </p:spPr>
      </p:pic>
      <p:pic>
        <p:nvPicPr>
          <p:cNvPr id="18" name="Picture 17" descr="Close-up of four hands holding graduation caps with gold tassels against a blue sky">
            <a:extLst>
              <a:ext uri="{FF2B5EF4-FFF2-40B4-BE49-F238E27FC236}">
                <a16:creationId xmlns:a16="http://schemas.microsoft.com/office/drawing/2014/main" id="{03375C8A-918E-FFF8-0F6C-C3519FF3E24E}"/>
              </a:ext>
            </a:extLst>
          </p:cNvPr>
          <p:cNvPicPr>
            <a:picLocks noChangeAspect="1"/>
          </p:cNvPicPr>
          <p:nvPr/>
        </p:nvPicPr>
        <p:blipFill>
          <a:blip r:embed="rId7"/>
          <a:stretch>
            <a:fillRect/>
          </a:stretch>
        </p:blipFill>
        <p:spPr>
          <a:xfrm>
            <a:off x="6452839" y="3010106"/>
            <a:ext cx="2298304" cy="1987783"/>
          </a:xfrm>
          <a:prstGeom prst="rect">
            <a:avLst/>
          </a:prstGeom>
        </p:spPr>
      </p:pic>
      <p:sp>
        <p:nvSpPr>
          <p:cNvPr id="2" name="Title 1"/>
          <p:cNvSpPr>
            <a:spLocks noGrp="1"/>
          </p:cNvSpPr>
          <p:nvPr>
            <p:ph type="title" idx="4294967295"/>
          </p:nvPr>
        </p:nvSpPr>
        <p:spPr>
          <a:xfrm>
            <a:off x="1003523" y="2347324"/>
            <a:ext cx="4791488" cy="1325563"/>
          </a:xfrm>
        </p:spPr>
        <p:txBody>
          <a:bodyPr/>
          <a:lstStyle/>
          <a:p>
            <a:pPr algn="ctr"/>
            <a:r>
              <a:rPr lang="en-US" dirty="0" smtClean="0"/>
              <a:t>What is Literary Proficiency?</a:t>
            </a:r>
            <a:endParaRPr lang="en-US" dirty="0"/>
          </a:p>
        </p:txBody>
      </p:sp>
    </p:spTree>
    <p:extLst>
      <p:ext uri="{BB962C8B-B14F-4D97-AF65-F5344CB8AC3E}">
        <p14:creationId xmlns:p14="http://schemas.microsoft.com/office/powerpoint/2010/main" val="3379801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The 5 social determinants of health">
            <a:extLst>
              <a:ext uri="{FF2B5EF4-FFF2-40B4-BE49-F238E27FC236}">
                <a16:creationId xmlns:a16="http://schemas.microsoft.com/office/drawing/2014/main" id="{47775C38-FFDE-B90F-7B0A-7E8C5444BAB7}"/>
              </a:ext>
            </a:extLst>
          </p:cNvPr>
          <p:cNvSpPr>
            <a:spLocks noChangeAspect="1" noChangeArrowheads="1"/>
          </p:cNvSpPr>
          <p:nvPr/>
        </p:nvSpPr>
        <p:spPr bwMode="auto">
          <a:xfrm>
            <a:off x="5541264" y="21915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itle 3"/>
          <p:cNvSpPr>
            <a:spLocks noGrp="1"/>
          </p:cNvSpPr>
          <p:nvPr>
            <p:ph type="ctrTitle"/>
          </p:nvPr>
        </p:nvSpPr>
        <p:spPr/>
        <p:txBody>
          <a:bodyPr>
            <a:normAutofit fontScale="90000"/>
          </a:bodyPr>
          <a:lstStyle/>
          <a:p>
            <a:pPr>
              <a:spcAft>
                <a:spcPts val="600"/>
              </a:spcAft>
            </a:pPr>
            <a:r>
              <a:rPr lang="en-US" dirty="0" smtClean="0"/>
              <a:t/>
            </a:r>
            <a:br>
              <a:rPr lang="en-US" dirty="0" smtClean="0"/>
            </a:br>
            <a:r>
              <a:rPr lang="en-US" dirty="0" smtClean="0"/>
              <a:t>National Institutes of Health estimates, 25% of individuals with Kidney Disease Renal Failure have low health literacy</a:t>
            </a:r>
            <a:br>
              <a:rPr lang="en-US" dirty="0" smtClean="0"/>
            </a:br>
            <a:endParaRPr lang="en-US" dirty="0"/>
          </a:p>
        </p:txBody>
      </p:sp>
    </p:spTree>
    <p:extLst>
      <p:ext uri="{BB962C8B-B14F-4D97-AF65-F5344CB8AC3E}">
        <p14:creationId xmlns:p14="http://schemas.microsoft.com/office/powerpoint/2010/main" val="396917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DCE88163-AA27-B339-F2E4-CDEC5449CF9B}"/>
              </a:ext>
            </a:extLst>
          </p:cNvPr>
          <p:cNvSpPr>
            <a:spLocks noGrp="1"/>
          </p:cNvSpPr>
          <p:nvPr>
            <p:ph sz="half" idx="2"/>
          </p:nvPr>
        </p:nvSpPr>
        <p:spPr>
          <a:xfrm>
            <a:off x="6511569" y="1657474"/>
            <a:ext cx="5181600" cy="3808290"/>
          </a:xfrm>
        </p:spPr>
        <p:txBody>
          <a:bodyPr/>
          <a:lstStyle/>
          <a:p>
            <a:pPr marL="0" indent="0">
              <a:buNone/>
            </a:pPr>
            <a:r>
              <a:rPr lang="en-US" b="1" dirty="0"/>
              <a:t>Program Goals:  </a:t>
            </a:r>
          </a:p>
          <a:p>
            <a:r>
              <a:rPr lang="en-US" dirty="0"/>
              <a:t>Increase Health Equity and Literacy</a:t>
            </a:r>
          </a:p>
          <a:p>
            <a:r>
              <a:rPr lang="en-US" dirty="0"/>
              <a:t>Equip patients with skills and tools to manage their health; build confidence</a:t>
            </a:r>
          </a:p>
          <a:p>
            <a:r>
              <a:rPr lang="en-US" dirty="0"/>
              <a:t>Improve health outcomes</a:t>
            </a:r>
          </a:p>
          <a:p>
            <a:endParaRPr lang="en-US" dirty="0"/>
          </a:p>
        </p:txBody>
      </p:sp>
      <p:sp>
        <p:nvSpPr>
          <p:cNvPr id="18" name="TextBox 17">
            <a:extLst>
              <a:ext uri="{FF2B5EF4-FFF2-40B4-BE49-F238E27FC236}">
                <a16:creationId xmlns:a16="http://schemas.microsoft.com/office/drawing/2014/main" id="{6F6A1BEE-8FC9-08A2-80DD-E91985D8082F}"/>
              </a:ext>
            </a:extLst>
          </p:cNvPr>
          <p:cNvSpPr txBox="1"/>
          <p:nvPr/>
        </p:nvSpPr>
        <p:spPr>
          <a:xfrm>
            <a:off x="498831" y="4809015"/>
            <a:ext cx="5597169" cy="954107"/>
          </a:xfrm>
          <a:prstGeom prst="rect">
            <a:avLst/>
          </a:prstGeom>
          <a:noFill/>
        </p:spPr>
        <p:txBody>
          <a:bodyPr wrap="square" rtlCol="0">
            <a:spAutoFit/>
          </a:bodyPr>
          <a:lstStyle/>
          <a:p>
            <a:pPr algn="ctr"/>
            <a:r>
              <a:rPr lang="en-US" sz="2800" b="1" dirty="0"/>
              <a:t>A Patient &amp; Family Focused </a:t>
            </a:r>
          </a:p>
          <a:p>
            <a:pPr algn="ctr"/>
            <a:r>
              <a:rPr lang="en-US" sz="2800" b="1" dirty="0"/>
              <a:t>Health Literacy Program</a:t>
            </a:r>
          </a:p>
        </p:txBody>
      </p:sp>
      <p:pic>
        <p:nvPicPr>
          <p:cNvPr id="2" name="Picture 1" descr="A logo on a black background&#10;&#10;Description automatically generated">
            <a:extLst>
              <a:ext uri="{FF2B5EF4-FFF2-40B4-BE49-F238E27FC236}">
                <a16:creationId xmlns:a16="http://schemas.microsoft.com/office/drawing/2014/main" id="{C9AA37F4-7433-18B8-F0B3-CE9F80BE4EED}"/>
              </a:ext>
            </a:extLst>
          </p:cNvPr>
          <p:cNvPicPr>
            <a:picLocks noChangeAspect="1"/>
          </p:cNvPicPr>
          <p:nvPr/>
        </p:nvPicPr>
        <p:blipFill>
          <a:blip r:embed="rId3"/>
          <a:stretch>
            <a:fillRect/>
          </a:stretch>
        </p:blipFill>
        <p:spPr>
          <a:xfrm>
            <a:off x="-757912" y="-1280161"/>
            <a:ext cx="7810221" cy="7810221"/>
          </a:xfrm>
          <a:prstGeom prst="rect">
            <a:avLst/>
          </a:prstGeom>
        </p:spPr>
      </p:pic>
      <p:sp>
        <p:nvSpPr>
          <p:cNvPr id="3" name="Title 2"/>
          <p:cNvSpPr>
            <a:spLocks noGrp="1"/>
          </p:cNvSpPr>
          <p:nvPr>
            <p:ph type="title" idx="4294967295"/>
          </p:nvPr>
        </p:nvSpPr>
        <p:spPr>
          <a:xfrm>
            <a:off x="330337" y="-1648778"/>
            <a:ext cx="8293443" cy="1325563"/>
          </a:xfrm>
        </p:spPr>
        <p:txBody>
          <a:bodyPr/>
          <a:lstStyle/>
          <a:p>
            <a:r>
              <a:rPr lang="en-US" dirty="0" smtClean="0"/>
              <a:t>The ABCs of Kidney</a:t>
            </a:r>
            <a:r>
              <a:rPr lang="en-US" baseline="0" dirty="0" smtClean="0"/>
              <a:t> Disease</a:t>
            </a:r>
            <a:endParaRPr lang="en-US" dirty="0"/>
          </a:p>
        </p:txBody>
      </p:sp>
    </p:spTree>
    <p:extLst>
      <p:ext uri="{BB962C8B-B14F-4D97-AF65-F5344CB8AC3E}">
        <p14:creationId xmlns:p14="http://schemas.microsoft.com/office/powerpoint/2010/main" val="4012936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9DB522A2-22BD-6004-8A77-215380971DB7}"/>
              </a:ext>
            </a:extLst>
          </p:cNvPr>
          <p:cNvSpPr>
            <a:spLocks noGrp="1"/>
          </p:cNvSpPr>
          <p:nvPr>
            <p:ph sz="half" idx="1"/>
          </p:nvPr>
        </p:nvSpPr>
        <p:spPr>
          <a:xfrm>
            <a:off x="838200" y="1696384"/>
            <a:ext cx="5181600" cy="3808290"/>
          </a:xfrm>
        </p:spPr>
        <p:txBody>
          <a:bodyPr>
            <a:normAutofit/>
          </a:bodyPr>
          <a:lstStyle/>
          <a:p>
            <a:r>
              <a:rPr lang="en-US" dirty="0"/>
              <a:t>Fall and Spring sessions</a:t>
            </a:r>
          </a:p>
          <a:p>
            <a:r>
              <a:rPr lang="en-US" dirty="0"/>
              <a:t>One class per week, 2 hours, 4 weeks </a:t>
            </a:r>
          </a:p>
          <a:p>
            <a:r>
              <a:rPr lang="en-US" dirty="0"/>
              <a:t>Lunch provided </a:t>
            </a:r>
          </a:p>
          <a:p>
            <a:r>
              <a:rPr lang="en-US" dirty="0"/>
              <a:t>Guest speakers</a:t>
            </a:r>
          </a:p>
          <a:p>
            <a:r>
              <a:rPr lang="en-US" dirty="0"/>
              <a:t>Target: </a:t>
            </a:r>
            <a:r>
              <a:rPr lang="en-US" dirty="0" smtClean="0"/>
              <a:t>Minimum 15 </a:t>
            </a:r>
            <a:r>
              <a:rPr lang="en-US" dirty="0"/>
              <a:t>patients per class</a:t>
            </a:r>
          </a:p>
        </p:txBody>
      </p:sp>
      <p:pic>
        <p:nvPicPr>
          <p:cNvPr id="18" name="Content Placeholder 17" descr="Stethoscope on flat surface">
            <a:extLst>
              <a:ext uri="{FF2B5EF4-FFF2-40B4-BE49-F238E27FC236}">
                <a16:creationId xmlns:a16="http://schemas.microsoft.com/office/drawing/2014/main" id="{663CA0E1-81B0-607D-2100-833E0D91E6BA}"/>
              </a:ext>
            </a:extLst>
          </p:cNvPr>
          <p:cNvPicPr>
            <a:picLocks noGrp="1" noChangeAspect="1"/>
          </p:cNvPicPr>
          <p:nvPr>
            <p:ph sz="half" idx="2"/>
          </p:nvPr>
        </p:nvPicPr>
        <p:blipFill rotWithShape="1">
          <a:blip r:embed="rId2"/>
          <a:srcRect r="9178" b="-2"/>
          <a:stretch/>
        </p:blipFill>
        <p:spPr>
          <a:xfrm>
            <a:off x="6172200" y="1696384"/>
            <a:ext cx="5181600" cy="3808290"/>
          </a:xfrm>
          <a:noFill/>
        </p:spPr>
      </p:pic>
      <p:sp>
        <p:nvSpPr>
          <p:cNvPr id="3" name="Title 2"/>
          <p:cNvSpPr>
            <a:spLocks noGrp="1"/>
          </p:cNvSpPr>
          <p:nvPr>
            <p:ph type="title" idx="4294967295"/>
          </p:nvPr>
        </p:nvSpPr>
        <p:spPr>
          <a:xfrm>
            <a:off x="2025478" y="370821"/>
            <a:ext cx="8293443" cy="1325563"/>
          </a:xfrm>
        </p:spPr>
        <p:txBody>
          <a:bodyPr/>
          <a:lstStyle/>
          <a:p>
            <a:pPr algn="ctr"/>
            <a:r>
              <a:rPr lang="en-US" b="1" dirty="0" smtClean="0"/>
              <a:t>Program</a:t>
            </a:r>
            <a:r>
              <a:rPr lang="en-US" b="1" baseline="0" dirty="0" smtClean="0"/>
              <a:t> Overview</a:t>
            </a:r>
            <a:endParaRPr lang="en-US" b="1" dirty="0"/>
          </a:p>
        </p:txBody>
      </p:sp>
    </p:spTree>
    <p:extLst>
      <p:ext uri="{BB962C8B-B14F-4D97-AF65-F5344CB8AC3E}">
        <p14:creationId xmlns:p14="http://schemas.microsoft.com/office/powerpoint/2010/main" val="381480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Literacy Delaware logo">
            <a:extLst>
              <a:ext uri="{FF2B5EF4-FFF2-40B4-BE49-F238E27FC236}">
                <a16:creationId xmlns:a16="http://schemas.microsoft.com/office/drawing/2014/main" id="{9E6C4F23-9131-995E-BCEB-E0917CE520B1}"/>
              </a:ext>
            </a:extLst>
          </p:cNvPr>
          <p:cNvPicPr>
            <a:picLocks noChangeAspect="1"/>
          </p:cNvPicPr>
          <p:nvPr/>
        </p:nvPicPr>
        <p:blipFill>
          <a:blip r:embed="rId2"/>
          <a:stretch>
            <a:fillRect/>
          </a:stretch>
        </p:blipFill>
        <p:spPr>
          <a:xfrm>
            <a:off x="9476724" y="5555974"/>
            <a:ext cx="2453545" cy="1073426"/>
          </a:xfrm>
          <a:prstGeom prst="rect">
            <a:avLst/>
          </a:prstGeom>
        </p:spPr>
      </p:pic>
      <p:pic>
        <p:nvPicPr>
          <p:cNvPr id="17" name="Picture 16" descr="The program will offer four in-person sessions and include a kidney-friendly lunch: &#10;icon of a patient chart; Sunday, October 29, Session 1: Understanding Your Diagnosis, Navigating the Patient Portal; &#10;icon of a plate with a knife and fork, Sunday, November 5, Session 2, Making Sense of Your Diet, Nutrition, and Labels, Oh My!; icon of a prescription bottle and pill pack, Sunday, November 12, Session 3, Managing Medication; icon of a person at the center of a circle, Sunday, November 19, Session 4, Putting Yourself in the Center of Your Care Team" title="Program details">
            <a:extLst>
              <a:ext uri="{FF2B5EF4-FFF2-40B4-BE49-F238E27FC236}">
                <a16:creationId xmlns:a16="http://schemas.microsoft.com/office/drawing/2014/main" id="{CFB43108-9C37-857F-E952-BDD37E2963E6}"/>
              </a:ext>
            </a:extLst>
          </p:cNvPr>
          <p:cNvPicPr>
            <a:picLocks noChangeAspect="1"/>
          </p:cNvPicPr>
          <p:nvPr/>
        </p:nvPicPr>
        <p:blipFill>
          <a:blip r:embed="rId3"/>
          <a:stretch>
            <a:fillRect/>
          </a:stretch>
        </p:blipFill>
        <p:spPr>
          <a:xfrm>
            <a:off x="0" y="784102"/>
            <a:ext cx="12192000" cy="3898429"/>
          </a:xfrm>
          <a:prstGeom prst="rect">
            <a:avLst/>
          </a:prstGeom>
        </p:spPr>
      </p:pic>
      <p:sp>
        <p:nvSpPr>
          <p:cNvPr id="18" name="TextBox 17">
            <a:extLst>
              <a:ext uri="{FF2B5EF4-FFF2-40B4-BE49-F238E27FC236}">
                <a16:creationId xmlns:a16="http://schemas.microsoft.com/office/drawing/2014/main" id="{DC8769CE-67D8-5E3D-7EB6-B5CE1064DDA8}"/>
              </a:ext>
            </a:extLst>
          </p:cNvPr>
          <p:cNvSpPr txBox="1"/>
          <p:nvPr/>
        </p:nvSpPr>
        <p:spPr>
          <a:xfrm>
            <a:off x="1684712" y="4822859"/>
            <a:ext cx="9814562" cy="923330"/>
          </a:xfrm>
          <a:prstGeom prst="rect">
            <a:avLst/>
          </a:prstGeom>
          <a:noFill/>
        </p:spPr>
        <p:txBody>
          <a:bodyPr wrap="square" rtlCol="0">
            <a:spAutoFit/>
          </a:bodyPr>
          <a:lstStyle/>
          <a:p>
            <a:r>
              <a:rPr lang="en-US" b="1" dirty="0"/>
              <a:t>All sessions will be held from 11-1pm @ Christiana Care Hospital Main Campus</a:t>
            </a:r>
          </a:p>
          <a:p>
            <a:endParaRPr lang="en-US" b="1" dirty="0"/>
          </a:p>
          <a:p>
            <a:pPr algn="ctr"/>
            <a:r>
              <a:rPr lang="en-US" b="1" i="0" dirty="0">
                <a:solidFill>
                  <a:srgbClr val="202124"/>
                </a:solidFill>
                <a:effectLst/>
              </a:rPr>
              <a:t>4755 Ogletown Stanton Rd, Newark, DE 19718</a:t>
            </a:r>
            <a:endParaRPr lang="en-US" b="1" dirty="0"/>
          </a:p>
        </p:txBody>
      </p:sp>
      <p:sp>
        <p:nvSpPr>
          <p:cNvPr id="3" name="Title 2"/>
          <p:cNvSpPr>
            <a:spLocks noGrp="1"/>
          </p:cNvSpPr>
          <p:nvPr>
            <p:ph type="title" idx="4294967295"/>
          </p:nvPr>
        </p:nvSpPr>
        <p:spPr>
          <a:xfrm>
            <a:off x="90307" y="-1717358"/>
            <a:ext cx="8293443" cy="1325563"/>
          </a:xfrm>
        </p:spPr>
        <p:txBody>
          <a:bodyPr/>
          <a:lstStyle/>
          <a:p>
            <a:r>
              <a:rPr lang="en-US" dirty="0" smtClean="0"/>
              <a:t>Program Details</a:t>
            </a:r>
            <a:endParaRPr lang="en-US" dirty="0"/>
          </a:p>
        </p:txBody>
      </p:sp>
    </p:spTree>
    <p:extLst>
      <p:ext uri="{BB962C8B-B14F-4D97-AF65-F5344CB8AC3E}">
        <p14:creationId xmlns:p14="http://schemas.microsoft.com/office/powerpoint/2010/main" val="689657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mpty folding chairs in rows">
            <a:extLst>
              <a:ext uri="{FF2B5EF4-FFF2-40B4-BE49-F238E27FC236}">
                <a16:creationId xmlns:a16="http://schemas.microsoft.com/office/drawing/2014/main" id="{2D59FE10-1204-866D-B740-3897EEF00C89}"/>
              </a:ext>
            </a:extLst>
          </p:cNvPr>
          <p:cNvPicPr>
            <a:picLocks noGrp="1" noChangeAspect="1"/>
          </p:cNvPicPr>
          <p:nvPr>
            <p:ph type="pic" idx="10"/>
          </p:nvPr>
        </p:nvPicPr>
        <p:blipFill>
          <a:blip r:embed="rId2"/>
          <a:srcRect l="20465" r="20465"/>
          <a:stretch>
            <a:fillRect/>
          </a:stretch>
        </p:blipFill>
        <p:spPr/>
      </p:pic>
      <p:sp>
        <p:nvSpPr>
          <p:cNvPr id="2" name="Title 1"/>
          <p:cNvSpPr>
            <a:spLocks noGrp="1"/>
          </p:cNvSpPr>
          <p:nvPr>
            <p:ph type="title" idx="4294967295"/>
          </p:nvPr>
        </p:nvSpPr>
        <p:spPr>
          <a:xfrm>
            <a:off x="6205357" y="2426505"/>
            <a:ext cx="5144633" cy="1325563"/>
          </a:xfrm>
        </p:spPr>
        <p:txBody>
          <a:bodyPr/>
          <a:lstStyle/>
          <a:p>
            <a:r>
              <a:rPr lang="en-US" dirty="0" smtClean="0"/>
              <a:t>All patients and</a:t>
            </a:r>
            <a:r>
              <a:rPr lang="en-US" baseline="0" dirty="0" smtClean="0"/>
              <a:t> their families are welcome!</a:t>
            </a:r>
            <a:endParaRPr lang="en-US" dirty="0"/>
          </a:p>
        </p:txBody>
      </p:sp>
    </p:spTree>
    <p:extLst>
      <p:ext uri="{BB962C8B-B14F-4D97-AF65-F5344CB8AC3E}">
        <p14:creationId xmlns:p14="http://schemas.microsoft.com/office/powerpoint/2010/main" val="213570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LDI">
  <a:themeElements>
    <a:clrScheme name="LiteracyDelawareBrand">
      <a:dk1>
        <a:srgbClr val="192044"/>
      </a:dk1>
      <a:lt1>
        <a:srgbClr val="FFFFFF"/>
      </a:lt1>
      <a:dk2>
        <a:srgbClr val="192044"/>
      </a:dk2>
      <a:lt2>
        <a:srgbClr val="FED164"/>
      </a:lt2>
      <a:accent1>
        <a:srgbClr val="B5171C"/>
      </a:accent1>
      <a:accent2>
        <a:srgbClr val="466DB1"/>
      </a:accent2>
      <a:accent3>
        <a:srgbClr val="B0DDEB"/>
      </a:accent3>
      <a:accent4>
        <a:srgbClr val="192044"/>
      </a:accent4>
      <a:accent5>
        <a:srgbClr val="FED164"/>
      </a:accent5>
      <a:accent6>
        <a:srgbClr val="000000"/>
      </a:accent6>
      <a:hlink>
        <a:srgbClr val="466DB1"/>
      </a:hlink>
      <a:folHlink>
        <a:srgbClr val="B0DDEB"/>
      </a:folHlink>
    </a:clrScheme>
    <a:fontScheme name="Montserrat">
      <a:majorFont>
        <a:latin typeface="Montserrat" panose="020B0604020202020204"/>
        <a:ea typeface=""/>
        <a:cs typeface=""/>
      </a:majorFont>
      <a:minorFont>
        <a:latin typeface="Montserra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eracyDelaware-PPT-Rev-Temp.potx" id="{CD9ADCD2-446C-0846-B719-9F477A63F156}" vid="{0E6B14EC-C443-094A-BB79-BDD28A29FA26}"/>
    </a:ext>
  </a:extLst>
</a:theme>
</file>

<file path=ppt/theme/theme2.xml><?xml version="1.0" encoding="utf-8"?>
<a:theme xmlns:a="http://schemas.openxmlformats.org/drawingml/2006/main" name="4_TS-AuthorPresentations2">
  <a:themeElements>
    <a:clrScheme name="LiteracyDelawareBrand">
      <a:dk1>
        <a:srgbClr val="192044"/>
      </a:dk1>
      <a:lt1>
        <a:srgbClr val="FFFFFF"/>
      </a:lt1>
      <a:dk2>
        <a:srgbClr val="192044"/>
      </a:dk2>
      <a:lt2>
        <a:srgbClr val="FED164"/>
      </a:lt2>
      <a:accent1>
        <a:srgbClr val="B5171C"/>
      </a:accent1>
      <a:accent2>
        <a:srgbClr val="466DB1"/>
      </a:accent2>
      <a:accent3>
        <a:srgbClr val="B0DDEB"/>
      </a:accent3>
      <a:accent4>
        <a:srgbClr val="192044"/>
      </a:accent4>
      <a:accent5>
        <a:srgbClr val="FED164"/>
      </a:accent5>
      <a:accent6>
        <a:srgbClr val="000000"/>
      </a:accent6>
      <a:hlink>
        <a:srgbClr val="466DB1"/>
      </a:hlink>
      <a:folHlink>
        <a:srgbClr val="B0DDEB"/>
      </a:folHlink>
    </a:clrScheme>
    <a:fontScheme name="Montserrat">
      <a:majorFont>
        <a:latin typeface="Montserrat" panose="020B0604020202020204"/>
        <a:ea typeface=""/>
        <a:cs typeface=""/>
      </a:majorFont>
      <a:minorFont>
        <a:latin typeface="Montserra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eracyDelaware-PPT-Rev-Temp.potx" id="{CD9ADCD2-446C-0846-B719-9F477A63F156}" vid="{84FE05C3-ED8B-DA41-BCA1-E67CA688696C}"/>
    </a:ext>
  </a:extLst>
</a:theme>
</file>

<file path=ppt/theme/theme3.xml><?xml version="1.0" encoding="utf-8"?>
<a:theme xmlns:a="http://schemas.openxmlformats.org/drawingml/2006/main" name="5_TS-AuthorPresentations2">
  <a:themeElements>
    <a:clrScheme name="LiteracyDelawareBrand">
      <a:dk1>
        <a:srgbClr val="192044"/>
      </a:dk1>
      <a:lt1>
        <a:srgbClr val="FFFFFF"/>
      </a:lt1>
      <a:dk2>
        <a:srgbClr val="192044"/>
      </a:dk2>
      <a:lt2>
        <a:srgbClr val="FED164"/>
      </a:lt2>
      <a:accent1>
        <a:srgbClr val="B5171C"/>
      </a:accent1>
      <a:accent2>
        <a:srgbClr val="466DB1"/>
      </a:accent2>
      <a:accent3>
        <a:srgbClr val="B0DDEB"/>
      </a:accent3>
      <a:accent4>
        <a:srgbClr val="192044"/>
      </a:accent4>
      <a:accent5>
        <a:srgbClr val="FED164"/>
      </a:accent5>
      <a:accent6>
        <a:srgbClr val="000000"/>
      </a:accent6>
      <a:hlink>
        <a:srgbClr val="466DB1"/>
      </a:hlink>
      <a:folHlink>
        <a:srgbClr val="B0DDEB"/>
      </a:folHlink>
    </a:clrScheme>
    <a:fontScheme name="Montserrat">
      <a:majorFont>
        <a:latin typeface="Montserrat" panose="020B0604020202020204"/>
        <a:ea typeface=""/>
        <a:cs typeface=""/>
      </a:majorFont>
      <a:minorFont>
        <a:latin typeface="Montserra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eracyDelaware-PPT-Rev-Temp.potx" id="{CD9ADCD2-446C-0846-B719-9F477A63F156}" vid="{0C3C497C-CC47-FB4F-A2A7-D4C4FF189113}"/>
    </a:ext>
  </a:extLst>
</a:theme>
</file>

<file path=ppt/theme/theme4.xml><?xml version="1.0" encoding="utf-8"?>
<a:theme xmlns:a="http://schemas.openxmlformats.org/drawingml/2006/main" name="3_TS-AuthorPresentations2">
  <a:themeElements>
    <a:clrScheme name="LiteracyDelawareBrand">
      <a:dk1>
        <a:srgbClr val="192044"/>
      </a:dk1>
      <a:lt1>
        <a:srgbClr val="FFFFFF"/>
      </a:lt1>
      <a:dk2>
        <a:srgbClr val="192044"/>
      </a:dk2>
      <a:lt2>
        <a:srgbClr val="FED164"/>
      </a:lt2>
      <a:accent1>
        <a:srgbClr val="B5171C"/>
      </a:accent1>
      <a:accent2>
        <a:srgbClr val="466DB1"/>
      </a:accent2>
      <a:accent3>
        <a:srgbClr val="B0DDEB"/>
      </a:accent3>
      <a:accent4>
        <a:srgbClr val="192044"/>
      </a:accent4>
      <a:accent5>
        <a:srgbClr val="FED164"/>
      </a:accent5>
      <a:accent6>
        <a:srgbClr val="000000"/>
      </a:accent6>
      <a:hlink>
        <a:srgbClr val="466DB1"/>
      </a:hlink>
      <a:folHlink>
        <a:srgbClr val="B0DDEB"/>
      </a:folHlink>
    </a:clrScheme>
    <a:fontScheme name="Montserrat">
      <a:majorFont>
        <a:latin typeface="Montserrat" panose="020B0604020202020204"/>
        <a:ea typeface=""/>
        <a:cs typeface=""/>
      </a:majorFont>
      <a:minorFont>
        <a:latin typeface="Montserra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eracyDelaware-PPT-Rev-Temp.potx" id="{CD9ADCD2-446C-0846-B719-9F477A63F156}" vid="{94A3D156-B78A-ED40-9C2F-2502BAA6923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23727f5-b8b5-419d-bd0a-4ac85a70097e" xsi:nil="true"/>
    <lcf76f155ced4ddcb4097134ff3c332f xmlns="8b2fff18-6f49-46bf-b21a-b5c648fd69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59618730301D4F897723CD7ADB9496" ma:contentTypeVersion="17" ma:contentTypeDescription="Create a new document." ma:contentTypeScope="" ma:versionID="32d243765cd77dc2760a1160650d2fa2">
  <xsd:schema xmlns:xsd="http://www.w3.org/2001/XMLSchema" xmlns:xs="http://www.w3.org/2001/XMLSchema" xmlns:p="http://schemas.microsoft.com/office/2006/metadata/properties" xmlns:ns2="e120d5f3-01a4-49de-afc9-e3b186f8bf9d" xmlns:ns3="0858dcff-cd74-4c64-aa2b-e5001874927c" xmlns:ns4="8b2fff18-6f49-46bf-b21a-b5c648fd6985" xmlns:ns5="d23727f5-b8b5-419d-bd0a-4ac85a70097e" targetNamespace="http://schemas.microsoft.com/office/2006/metadata/properties" ma:root="true" ma:fieldsID="c4601a4aca143af7224b0f8a46a7c9a0" ns2:_="" ns3:_="" ns4:_="" ns5:_="">
    <xsd:import namespace="e120d5f3-01a4-49de-afc9-e3b186f8bf9d"/>
    <xsd:import namespace="0858dcff-cd74-4c64-aa2b-e5001874927c"/>
    <xsd:import namespace="8b2fff18-6f49-46bf-b21a-b5c648fd6985"/>
    <xsd:import namespace="d23727f5-b8b5-419d-bd0a-4ac85a70097e"/>
    <xsd:element name="properties">
      <xsd:complexType>
        <xsd:sequence>
          <xsd:element name="documentManagement">
            <xsd:complexType>
              <xsd:all>
                <xsd:element ref="ns2:SharedWithUsers" minOccurs="0"/>
                <xsd:element ref="ns3:SharedWithDetails" minOccurs="0"/>
                <xsd:element ref="ns2: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DateTaken"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0d5f3-01a4-49de-afc9-e3b186f8bf9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SharedByUser" ma:index="10"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58dcff-cd74-4c64-aa2b-e5001874927c"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b2fff18-6f49-46bf-b21a-b5c648fd698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ternalName="MediaServiceDateTake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3ef1713-9e6b-4690-9c26-3aa459af82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727f5-b8b5-419d-bd0a-4ac85a7009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bde13ec-c3e9-4cac-a1fa-731d9a5957ae}" ma:internalName="TaxCatchAll" ma:showField="CatchAllData" ma:web="d23727f5-b8b5-419d-bd0a-4ac85a7009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27960C-DB6A-4515-8847-5457C40BC27F}">
  <ds:schemaRefs>
    <ds:schemaRef ds:uri="http://schemas.microsoft.com/sharepoint/v3/contenttype/forms"/>
  </ds:schemaRefs>
</ds:datastoreItem>
</file>

<file path=customXml/itemProps2.xml><?xml version="1.0" encoding="utf-8"?>
<ds:datastoreItem xmlns:ds="http://schemas.openxmlformats.org/officeDocument/2006/customXml" ds:itemID="{AF67DFAB-CDB3-458A-AD6E-4A9B7A33B389}">
  <ds:schemaRefs>
    <ds:schemaRef ds:uri="http://purl.org/dc/elements/1.1/"/>
    <ds:schemaRef ds:uri="http://schemas.microsoft.com/office/2006/metadata/properties"/>
    <ds:schemaRef ds:uri="d23727f5-b8b5-419d-bd0a-4ac85a70097e"/>
    <ds:schemaRef ds:uri="0858dcff-cd74-4c64-aa2b-e5001874927c"/>
    <ds:schemaRef ds:uri="http://purl.org/dc/terms/"/>
    <ds:schemaRef ds:uri="e120d5f3-01a4-49de-afc9-e3b186f8bf9d"/>
    <ds:schemaRef ds:uri="http://schemas.microsoft.com/office/2006/documentManagement/types"/>
    <ds:schemaRef ds:uri="http://schemas.microsoft.com/office/infopath/2007/PartnerControls"/>
    <ds:schemaRef ds:uri="http://schemas.openxmlformats.org/package/2006/metadata/core-properties"/>
    <ds:schemaRef ds:uri="8b2fff18-6f49-46bf-b21a-b5c648fd6985"/>
    <ds:schemaRef ds:uri="http://www.w3.org/XML/1998/namespace"/>
    <ds:schemaRef ds:uri="http://purl.org/dc/dcmitype/"/>
  </ds:schemaRefs>
</ds:datastoreItem>
</file>

<file path=customXml/itemProps3.xml><?xml version="1.0" encoding="utf-8"?>
<ds:datastoreItem xmlns:ds="http://schemas.openxmlformats.org/officeDocument/2006/customXml" ds:itemID="{FEA58E66-AF2A-4ED7-B4FE-71B3F4E7DC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20d5f3-01a4-49de-afc9-e3b186f8bf9d"/>
    <ds:schemaRef ds:uri="0858dcff-cd74-4c64-aa2b-e5001874927c"/>
    <ds:schemaRef ds:uri="8b2fff18-6f49-46bf-b21a-b5c648fd6985"/>
    <ds:schemaRef ds:uri="d23727f5-b8b5-419d-bd0a-4ac85a7009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LiteracyDelaware-PPT-Rev-Temp</Template>
  <TotalTime>927</TotalTime>
  <Words>455</Words>
  <Application>Microsoft Office PowerPoint</Application>
  <PresentationFormat>Widescreen</PresentationFormat>
  <Paragraphs>79</Paragraphs>
  <Slides>14</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Bahnschrift</vt:lpstr>
      <vt:lpstr>Calibri</vt:lpstr>
      <vt:lpstr>Calibri Light</vt:lpstr>
      <vt:lpstr>Courier New</vt:lpstr>
      <vt:lpstr>Georgia</vt:lpstr>
      <vt:lpstr>Montserrat</vt:lpstr>
      <vt:lpstr>Open Sans</vt:lpstr>
      <vt:lpstr>Segoe UI</vt:lpstr>
      <vt:lpstr>Wingdings</vt:lpstr>
      <vt:lpstr>LDI</vt:lpstr>
      <vt:lpstr>4_TS-AuthorPresentations2</vt:lpstr>
      <vt:lpstr>5_TS-AuthorPresentations2</vt:lpstr>
      <vt:lpstr>3_TS-AuthorPresentations2</vt:lpstr>
      <vt:lpstr>A Health Literacy Program for Patients with Chronic Kidney Disease</vt:lpstr>
      <vt:lpstr>Making the Connection</vt:lpstr>
      <vt:lpstr>Literacy Delaware Description</vt:lpstr>
      <vt:lpstr>What is Literary Proficiency?</vt:lpstr>
      <vt:lpstr> National Institutes of Health estimates, 25% of individuals with Kidney Disease Renal Failure have low health literacy </vt:lpstr>
      <vt:lpstr>The ABCs of Kidney Disease</vt:lpstr>
      <vt:lpstr>Program Overview</vt:lpstr>
      <vt:lpstr>Program Details</vt:lpstr>
      <vt:lpstr>All patients and their families are welcome!</vt:lpstr>
      <vt:lpstr>Who could most benefit from the ABCs of Kidney Disease?</vt:lpstr>
      <vt:lpstr>We need your help!</vt:lpstr>
      <vt:lpstr>Now enrolling!</vt:lpstr>
      <vt:lpstr>Questions?</vt:lpstr>
      <vt:lpstr>Literacy Delaware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ABC’s of Kidney Disease</dc:title>
  <dc:creator>Leslie McGowan</dc:creator>
  <cp:lastModifiedBy>Stevens, Kasey</cp:lastModifiedBy>
  <cp:revision>28</cp:revision>
  <dcterms:created xsi:type="dcterms:W3CDTF">2023-10-05T17:19:27Z</dcterms:created>
  <dcterms:modified xsi:type="dcterms:W3CDTF">2023-10-10T17:23:25Z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0x010100B859618730301D4F897723CD7ADB9496</vt:lpwstr>
  </property>
</Properties>
</file>